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" panose="020B0604020202020204" charset="0"/>
      <p:regular r:id="rId11"/>
    </p:embeddedFont>
    <p:embeddedFont>
      <p:font typeface="Agrandir Bold" panose="020B0604020202020204" charset="0"/>
      <p:regular r:id="rId12"/>
    </p:embeddedFont>
    <p:embeddedFont>
      <p:font typeface="Open Sauc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svg"/><Relationship Id="rId21" Type="http://schemas.openxmlformats.org/officeDocument/2006/relationships/image" Target="../media/image64.png"/><Relationship Id="rId42" Type="http://schemas.openxmlformats.org/officeDocument/2006/relationships/image" Target="../media/image24.svg"/><Relationship Id="rId47" Type="http://schemas.openxmlformats.org/officeDocument/2006/relationships/image" Target="../media/image86.png"/><Relationship Id="rId63" Type="http://schemas.openxmlformats.org/officeDocument/2006/relationships/image" Target="../media/image102.png"/><Relationship Id="rId68" Type="http://schemas.openxmlformats.org/officeDocument/2006/relationships/image" Target="../media/image107.svg"/><Relationship Id="rId16" Type="http://schemas.openxmlformats.org/officeDocument/2006/relationships/image" Target="../media/image59.svg"/><Relationship Id="rId11" Type="http://schemas.openxmlformats.org/officeDocument/2006/relationships/image" Target="../media/image54.png"/><Relationship Id="rId24" Type="http://schemas.openxmlformats.org/officeDocument/2006/relationships/image" Target="../media/image67.svg"/><Relationship Id="rId32" Type="http://schemas.openxmlformats.org/officeDocument/2006/relationships/image" Target="../media/image28.svg"/><Relationship Id="rId37" Type="http://schemas.openxmlformats.org/officeDocument/2006/relationships/image" Target="../media/image78.png"/><Relationship Id="rId40" Type="http://schemas.openxmlformats.org/officeDocument/2006/relationships/image" Target="../media/image81.svg"/><Relationship Id="rId45" Type="http://schemas.openxmlformats.org/officeDocument/2006/relationships/image" Target="../media/image84.png"/><Relationship Id="rId53" Type="http://schemas.openxmlformats.org/officeDocument/2006/relationships/image" Target="../media/image92.png"/><Relationship Id="rId58" Type="http://schemas.openxmlformats.org/officeDocument/2006/relationships/image" Target="../media/image97.svg"/><Relationship Id="rId66" Type="http://schemas.openxmlformats.org/officeDocument/2006/relationships/image" Target="../media/image105.svg"/><Relationship Id="rId74" Type="http://schemas.openxmlformats.org/officeDocument/2006/relationships/image" Target="../media/image113.svg"/><Relationship Id="rId5" Type="http://schemas.openxmlformats.org/officeDocument/2006/relationships/image" Target="../media/image50.png"/><Relationship Id="rId61" Type="http://schemas.openxmlformats.org/officeDocument/2006/relationships/image" Target="../media/image100.png"/><Relationship Id="rId19" Type="http://schemas.openxmlformats.org/officeDocument/2006/relationships/image" Target="../media/image62.png"/><Relationship Id="rId14" Type="http://schemas.openxmlformats.org/officeDocument/2006/relationships/image" Target="../media/image57.svg"/><Relationship Id="rId22" Type="http://schemas.openxmlformats.org/officeDocument/2006/relationships/image" Target="../media/image65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76.png"/><Relationship Id="rId43" Type="http://schemas.openxmlformats.org/officeDocument/2006/relationships/image" Target="../media/image82.png"/><Relationship Id="rId48" Type="http://schemas.openxmlformats.org/officeDocument/2006/relationships/image" Target="../media/image87.svg"/><Relationship Id="rId56" Type="http://schemas.openxmlformats.org/officeDocument/2006/relationships/image" Target="../media/image95.svg"/><Relationship Id="rId64" Type="http://schemas.openxmlformats.org/officeDocument/2006/relationships/image" Target="../media/image103.svg"/><Relationship Id="rId69" Type="http://schemas.openxmlformats.org/officeDocument/2006/relationships/image" Target="../media/image108.png"/><Relationship Id="rId77" Type="http://schemas.openxmlformats.org/officeDocument/2006/relationships/image" Target="../media/image116.png"/><Relationship Id="rId8" Type="http://schemas.openxmlformats.org/officeDocument/2006/relationships/image" Target="../media/image53.svg"/><Relationship Id="rId51" Type="http://schemas.openxmlformats.org/officeDocument/2006/relationships/image" Target="../media/image90.png"/><Relationship Id="rId72" Type="http://schemas.openxmlformats.org/officeDocument/2006/relationships/image" Target="../media/image111.svg"/><Relationship Id="rId3" Type="http://schemas.openxmlformats.org/officeDocument/2006/relationships/image" Target="../media/image3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4.png"/><Relationship Id="rId38" Type="http://schemas.openxmlformats.org/officeDocument/2006/relationships/image" Target="../media/image79.svg"/><Relationship Id="rId46" Type="http://schemas.openxmlformats.org/officeDocument/2006/relationships/image" Target="../media/image85.svg"/><Relationship Id="rId59" Type="http://schemas.openxmlformats.org/officeDocument/2006/relationships/image" Target="../media/image98.png"/><Relationship Id="rId67" Type="http://schemas.openxmlformats.org/officeDocument/2006/relationships/image" Target="../media/image106.png"/><Relationship Id="rId20" Type="http://schemas.openxmlformats.org/officeDocument/2006/relationships/image" Target="../media/image63.svg"/><Relationship Id="rId41" Type="http://schemas.openxmlformats.org/officeDocument/2006/relationships/image" Target="../media/image23.png"/><Relationship Id="rId54" Type="http://schemas.openxmlformats.org/officeDocument/2006/relationships/image" Target="../media/image93.svg"/><Relationship Id="rId62" Type="http://schemas.openxmlformats.org/officeDocument/2006/relationships/image" Target="../media/image101.svg"/><Relationship Id="rId70" Type="http://schemas.openxmlformats.org/officeDocument/2006/relationships/image" Target="../media/image109.svg"/><Relationship Id="rId75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36" Type="http://schemas.openxmlformats.org/officeDocument/2006/relationships/image" Target="../media/image77.svg"/><Relationship Id="rId49" Type="http://schemas.openxmlformats.org/officeDocument/2006/relationships/image" Target="../media/image88.png"/><Relationship Id="rId57" Type="http://schemas.openxmlformats.org/officeDocument/2006/relationships/image" Target="../media/image96.png"/><Relationship Id="rId10" Type="http://schemas.openxmlformats.org/officeDocument/2006/relationships/image" Target="../media/image21.svg"/><Relationship Id="rId31" Type="http://schemas.openxmlformats.org/officeDocument/2006/relationships/image" Target="../media/image27.png"/><Relationship Id="rId44" Type="http://schemas.openxmlformats.org/officeDocument/2006/relationships/image" Target="../media/image83.svg"/><Relationship Id="rId52" Type="http://schemas.openxmlformats.org/officeDocument/2006/relationships/image" Target="../media/image91.svg"/><Relationship Id="rId60" Type="http://schemas.openxmlformats.org/officeDocument/2006/relationships/image" Target="../media/image99.svg"/><Relationship Id="rId65" Type="http://schemas.openxmlformats.org/officeDocument/2006/relationships/image" Target="../media/image104.png"/><Relationship Id="rId73" Type="http://schemas.openxmlformats.org/officeDocument/2006/relationships/image" Target="../media/image112.png"/><Relationship Id="rId4" Type="http://schemas.openxmlformats.org/officeDocument/2006/relationships/image" Target="../media/image31.svg"/><Relationship Id="rId9" Type="http://schemas.openxmlformats.org/officeDocument/2006/relationships/image" Target="../media/image20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9" Type="http://schemas.openxmlformats.org/officeDocument/2006/relationships/image" Target="../media/image80.png"/><Relationship Id="rId34" Type="http://schemas.openxmlformats.org/officeDocument/2006/relationships/image" Target="../media/image75.svg"/><Relationship Id="rId50" Type="http://schemas.openxmlformats.org/officeDocument/2006/relationships/image" Target="../media/image89.svg"/><Relationship Id="rId55" Type="http://schemas.openxmlformats.org/officeDocument/2006/relationships/image" Target="../media/image94.png"/><Relationship Id="rId76" Type="http://schemas.openxmlformats.org/officeDocument/2006/relationships/image" Target="../media/image115.png"/><Relationship Id="rId7" Type="http://schemas.openxmlformats.org/officeDocument/2006/relationships/image" Target="../media/image52.png"/><Relationship Id="rId71" Type="http://schemas.openxmlformats.org/officeDocument/2006/relationships/image" Target="../media/image110.png"/><Relationship Id="rId2" Type="http://schemas.openxmlformats.org/officeDocument/2006/relationships/image" Target="../media/image13.png"/><Relationship Id="rId2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8.svg"/><Relationship Id="rId7" Type="http://schemas.openxmlformats.org/officeDocument/2006/relationships/image" Target="../media/image89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3.svg"/><Relationship Id="rId3" Type="http://schemas.openxmlformats.org/officeDocument/2006/relationships/image" Target="../media/image120.svg"/><Relationship Id="rId7" Type="http://schemas.openxmlformats.org/officeDocument/2006/relationships/image" Target="../media/image21.svg"/><Relationship Id="rId12" Type="http://schemas.openxmlformats.org/officeDocument/2006/relationships/image" Target="../media/image10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01.svg"/><Relationship Id="rId5" Type="http://schemas.openxmlformats.org/officeDocument/2006/relationships/image" Target="../media/image122.svg"/><Relationship Id="rId15" Type="http://schemas.openxmlformats.org/officeDocument/2006/relationships/image" Target="../media/image39.svg"/><Relationship Id="rId10" Type="http://schemas.openxmlformats.org/officeDocument/2006/relationships/image" Target="../media/image100.png"/><Relationship Id="rId4" Type="http://schemas.openxmlformats.org/officeDocument/2006/relationships/image" Target="../media/image121.png"/><Relationship Id="rId9" Type="http://schemas.openxmlformats.org/officeDocument/2006/relationships/image" Target="../media/image69.sv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56.png"/><Relationship Id="rId7" Type="http://schemas.openxmlformats.org/officeDocument/2006/relationships/image" Target="../media/image1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56.png"/><Relationship Id="rId7" Type="http://schemas.openxmlformats.org/officeDocument/2006/relationships/image" Target="../media/image10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81.svg"/><Relationship Id="rId4" Type="http://schemas.openxmlformats.org/officeDocument/2006/relationships/image" Target="../media/image57.sv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9261">
            <a:off x="15266592" y="6288337"/>
            <a:ext cx="4913938" cy="5939925"/>
          </a:xfrm>
          <a:custGeom>
            <a:avLst/>
            <a:gdLst/>
            <a:ahLst/>
            <a:cxnLst/>
            <a:rect l="l" t="t" r="r" b="b"/>
            <a:pathLst>
              <a:path w="4913938" h="5939925">
                <a:moveTo>
                  <a:pt x="0" y="0"/>
                </a:moveTo>
                <a:lnTo>
                  <a:pt x="4913939" y="0"/>
                </a:lnTo>
                <a:lnTo>
                  <a:pt x="4913939" y="5939926"/>
                </a:lnTo>
                <a:lnTo>
                  <a:pt x="0" y="5939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34102">
            <a:off x="15337074" y="-16661"/>
            <a:ext cx="4524890" cy="4898996"/>
          </a:xfrm>
          <a:custGeom>
            <a:avLst/>
            <a:gdLst/>
            <a:ahLst/>
            <a:cxnLst/>
            <a:rect l="l" t="t" r="r" b="b"/>
            <a:pathLst>
              <a:path w="4524890" h="4898996">
                <a:moveTo>
                  <a:pt x="0" y="0"/>
                </a:moveTo>
                <a:lnTo>
                  <a:pt x="4524891" y="0"/>
                </a:lnTo>
                <a:lnTo>
                  <a:pt x="4524891" y="4898995"/>
                </a:lnTo>
                <a:lnTo>
                  <a:pt x="0" y="4898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14612">
            <a:off x="-1900337" y="-36557"/>
            <a:ext cx="5207673" cy="3465470"/>
          </a:xfrm>
          <a:custGeom>
            <a:avLst/>
            <a:gdLst/>
            <a:ahLst/>
            <a:cxnLst/>
            <a:rect l="l" t="t" r="r" b="b"/>
            <a:pathLst>
              <a:path w="5207673" h="3465470">
                <a:moveTo>
                  <a:pt x="0" y="0"/>
                </a:moveTo>
                <a:lnTo>
                  <a:pt x="5207673" y="0"/>
                </a:lnTo>
                <a:lnTo>
                  <a:pt x="5207673" y="3465469"/>
                </a:lnTo>
                <a:lnTo>
                  <a:pt x="0" y="3465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3282">
            <a:off x="-1631611" y="6368261"/>
            <a:ext cx="5320621" cy="4624104"/>
          </a:xfrm>
          <a:custGeom>
            <a:avLst/>
            <a:gdLst/>
            <a:ahLst/>
            <a:cxnLst/>
            <a:rect l="l" t="t" r="r" b="b"/>
            <a:pathLst>
              <a:path w="5320621" h="4624104">
                <a:moveTo>
                  <a:pt x="0" y="0"/>
                </a:moveTo>
                <a:lnTo>
                  <a:pt x="5320622" y="0"/>
                </a:lnTo>
                <a:lnTo>
                  <a:pt x="5320622" y="4624103"/>
                </a:lnTo>
                <a:lnTo>
                  <a:pt x="0" y="4624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09797">
            <a:off x="-1292046" y="3393046"/>
            <a:ext cx="4321518" cy="1634320"/>
          </a:xfrm>
          <a:custGeom>
            <a:avLst/>
            <a:gdLst/>
            <a:ahLst/>
            <a:cxnLst/>
            <a:rect l="l" t="t" r="r" b="b"/>
            <a:pathLst>
              <a:path w="4321518" h="1634320">
                <a:moveTo>
                  <a:pt x="0" y="0"/>
                </a:moveTo>
                <a:lnTo>
                  <a:pt x="4321518" y="0"/>
                </a:lnTo>
                <a:lnTo>
                  <a:pt x="4321518" y="1634320"/>
                </a:lnTo>
                <a:lnTo>
                  <a:pt x="0" y="1634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59855">
            <a:off x="16262970" y="5259252"/>
            <a:ext cx="1209483" cy="2181035"/>
          </a:xfrm>
          <a:custGeom>
            <a:avLst/>
            <a:gdLst/>
            <a:ahLst/>
            <a:cxnLst/>
            <a:rect l="l" t="t" r="r" b="b"/>
            <a:pathLst>
              <a:path w="1209483" h="2181035">
                <a:moveTo>
                  <a:pt x="0" y="0"/>
                </a:moveTo>
                <a:lnTo>
                  <a:pt x="1209483" y="0"/>
                </a:lnTo>
                <a:lnTo>
                  <a:pt x="1209483" y="2181035"/>
                </a:lnTo>
                <a:lnTo>
                  <a:pt x="0" y="2181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54457" y="2272740"/>
            <a:ext cx="10379087" cy="6407573"/>
            <a:chOff x="0" y="0"/>
            <a:chExt cx="13838783" cy="8543430"/>
          </a:xfrm>
        </p:grpSpPr>
        <p:sp>
          <p:nvSpPr>
            <p:cNvPr id="9" name="TextBox 9"/>
            <p:cNvSpPr txBox="1"/>
            <p:nvPr/>
          </p:nvSpPr>
          <p:spPr>
            <a:xfrm>
              <a:off x="0" y="7790955"/>
              <a:ext cx="13838783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Projeto integrador 1SEM - 2024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13838783" cy="878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Agrandir"/>
                </a:rPr>
                <a:t>Sejam bem-vindos!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605269" y="3642645"/>
            <a:ext cx="9077463" cy="3001711"/>
          </a:xfrm>
          <a:custGeom>
            <a:avLst/>
            <a:gdLst/>
            <a:ahLst/>
            <a:cxnLst/>
            <a:rect l="l" t="t" r="r" b="b"/>
            <a:pathLst>
              <a:path w="9077463" h="3001711">
                <a:moveTo>
                  <a:pt x="0" y="0"/>
                </a:moveTo>
                <a:lnTo>
                  <a:pt x="9077462" y="0"/>
                </a:lnTo>
                <a:lnTo>
                  <a:pt x="9077462" y="3001710"/>
                </a:lnTo>
                <a:lnTo>
                  <a:pt x="0" y="3001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4194">
            <a:off x="12097506" y="6972828"/>
            <a:ext cx="6868904" cy="4570943"/>
          </a:xfrm>
          <a:custGeom>
            <a:avLst/>
            <a:gdLst/>
            <a:ahLst/>
            <a:cxnLst/>
            <a:rect l="l" t="t" r="r" b="b"/>
            <a:pathLst>
              <a:path w="6868904" h="4570943">
                <a:moveTo>
                  <a:pt x="0" y="0"/>
                </a:moveTo>
                <a:lnTo>
                  <a:pt x="6868904" y="0"/>
                </a:lnTo>
                <a:lnTo>
                  <a:pt x="6868904" y="4570944"/>
                </a:lnTo>
                <a:lnTo>
                  <a:pt x="0" y="457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1317" y="2448401"/>
            <a:ext cx="4218655" cy="2784313"/>
          </a:xfrm>
          <a:custGeom>
            <a:avLst/>
            <a:gdLst/>
            <a:ahLst/>
            <a:cxnLst/>
            <a:rect l="l" t="t" r="r" b="b"/>
            <a:pathLst>
              <a:path w="4218655" h="2784313">
                <a:moveTo>
                  <a:pt x="0" y="0"/>
                </a:moveTo>
                <a:lnTo>
                  <a:pt x="4218656" y="0"/>
                </a:lnTo>
                <a:lnTo>
                  <a:pt x="4218656" y="2784313"/>
                </a:lnTo>
                <a:lnTo>
                  <a:pt x="0" y="2784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34102">
            <a:off x="11702232" y="-1145478"/>
            <a:ext cx="4016300" cy="4348357"/>
          </a:xfrm>
          <a:custGeom>
            <a:avLst/>
            <a:gdLst/>
            <a:ahLst/>
            <a:cxnLst/>
            <a:rect l="l" t="t" r="r" b="b"/>
            <a:pathLst>
              <a:path w="4016300" h="4348357">
                <a:moveTo>
                  <a:pt x="0" y="0"/>
                </a:moveTo>
                <a:lnTo>
                  <a:pt x="4016300" y="0"/>
                </a:lnTo>
                <a:lnTo>
                  <a:pt x="4016300" y="4348356"/>
                </a:lnTo>
                <a:lnTo>
                  <a:pt x="0" y="434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71682" y="3752850"/>
            <a:ext cx="6487618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Agrandir Bold"/>
              </a:rPr>
              <a:t>Integrantes do grupo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970" y="1028700"/>
            <a:ext cx="5023921" cy="1775635"/>
            <a:chOff x="0" y="0"/>
            <a:chExt cx="6698561" cy="23675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Kauã França Tangerina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59246" y="1027507"/>
            <a:ext cx="5023921" cy="1775635"/>
            <a:chOff x="0" y="0"/>
            <a:chExt cx="6698561" cy="23675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Adinam Conte Cardozo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970" y="4136642"/>
            <a:ext cx="5023921" cy="1775635"/>
            <a:chOff x="0" y="0"/>
            <a:chExt cx="6698561" cy="236751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Davi Bonelli Rodrigues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59246" y="4136642"/>
            <a:ext cx="5023921" cy="1775635"/>
            <a:chOff x="0" y="0"/>
            <a:chExt cx="6698561" cy="23675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João Pedro Pereira dos Santos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970" y="7185918"/>
            <a:ext cx="5023921" cy="1775635"/>
            <a:chOff x="0" y="0"/>
            <a:chExt cx="6698561" cy="23675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Victor Eduardo de Barros Marciano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59246" y="7185918"/>
            <a:ext cx="5023921" cy="1775635"/>
            <a:chOff x="0" y="0"/>
            <a:chExt cx="6698561" cy="236751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698561" cy="2367514"/>
              <a:chOff x="0" y="0"/>
              <a:chExt cx="5739902" cy="202868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739902" cy="2028689"/>
              </a:xfrm>
              <a:custGeom>
                <a:avLst/>
                <a:gdLst/>
                <a:ahLst/>
                <a:cxnLst/>
                <a:rect l="l" t="t" r="r" b="b"/>
                <a:pathLst>
                  <a:path w="5739902" h="2028689">
                    <a:moveTo>
                      <a:pt x="5615442" y="2028689"/>
                    </a:moveTo>
                    <a:lnTo>
                      <a:pt x="124460" y="2028689"/>
                    </a:lnTo>
                    <a:cubicBezTo>
                      <a:pt x="55880" y="2028689"/>
                      <a:pt x="0" y="1972809"/>
                      <a:pt x="0" y="1904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15442" y="0"/>
                    </a:lnTo>
                    <a:cubicBezTo>
                      <a:pt x="5684022" y="0"/>
                      <a:pt x="5739902" y="55880"/>
                      <a:pt x="5739902" y="124460"/>
                    </a:cubicBezTo>
                    <a:lnTo>
                      <a:pt x="5739902" y="1904229"/>
                    </a:lnTo>
                    <a:cubicBezTo>
                      <a:pt x="5739902" y="1972809"/>
                      <a:pt x="5684022" y="2028689"/>
                      <a:pt x="5615442" y="2028689"/>
                    </a:cubicBezTo>
                    <a:close/>
                  </a:path>
                </a:pathLst>
              </a:custGeom>
              <a:solidFill>
                <a:srgbClr val="FF7312">
                  <a:alpha val="49804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81234" y="367782"/>
              <a:ext cx="5736093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Agrandir Bold"/>
                </a:rPr>
                <a:t>Gustavo Francisco Habermann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21584" y="2965067"/>
            <a:ext cx="36504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0000"/>
                </a:solidFill>
                <a:latin typeface="Agrandir Bold"/>
              </a:rPr>
              <a:t>Product Owner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grandir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396331" y="2965067"/>
            <a:ext cx="538311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grandir Bold"/>
              </a:rPr>
              <a:t>Definição</a:t>
            </a:r>
            <a:r>
              <a:rPr lang="en-US" sz="3500" dirty="0">
                <a:solidFill>
                  <a:srgbClr val="000000"/>
                </a:solidFill>
                <a:latin typeface="Agrandir Bold"/>
              </a:rPr>
              <a:t> de </a:t>
            </a:r>
            <a:r>
              <a:rPr lang="en-US" sz="3500" dirty="0" err="1">
                <a:solidFill>
                  <a:srgbClr val="000000"/>
                </a:solidFill>
                <a:latin typeface="Agrandir Bold"/>
              </a:rPr>
              <a:t>Requisitos</a:t>
            </a:r>
            <a:endParaRPr lang="en-US" sz="3500" dirty="0">
              <a:solidFill>
                <a:srgbClr val="000000"/>
              </a:solidFill>
              <a:latin typeface="Agrandir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57390" y="6074203"/>
            <a:ext cx="20002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grandir Bold"/>
              </a:rPr>
              <a:t>Designer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13472" y="6074203"/>
            <a:ext cx="476431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grandir Bold"/>
              </a:rPr>
              <a:t>Desenvolvimento</a:t>
            </a:r>
            <a:r>
              <a:rPr lang="en-US" sz="3500" dirty="0">
                <a:solidFill>
                  <a:srgbClr val="000000"/>
                </a:solidFill>
                <a:latin typeface="Agrandir Bold"/>
              </a:rPr>
              <a:t> site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7376" y="9123479"/>
            <a:ext cx="261122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grandir Bold"/>
              </a:rPr>
              <a:t>Diagramas</a:t>
            </a:r>
            <a:endParaRPr lang="en-US" sz="3500" dirty="0">
              <a:solidFill>
                <a:srgbClr val="000000"/>
              </a:solidFill>
              <a:latin typeface="Agrandi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662315" y="9123479"/>
            <a:ext cx="482085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grandir Bold"/>
              </a:rPr>
              <a:t>Desenvolvimento</a:t>
            </a:r>
            <a:r>
              <a:rPr lang="en-US" sz="3500" dirty="0">
                <a:solidFill>
                  <a:srgbClr val="000000"/>
                </a:solidFill>
                <a:latin typeface="Agrandir Bold"/>
              </a:rPr>
              <a:t> 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58110">
            <a:off x="9893384" y="7579171"/>
            <a:ext cx="2778195" cy="3358258"/>
          </a:xfrm>
          <a:custGeom>
            <a:avLst/>
            <a:gdLst/>
            <a:ahLst/>
            <a:cxnLst/>
            <a:rect l="l" t="t" r="r" b="b"/>
            <a:pathLst>
              <a:path w="2778195" h="3358258">
                <a:moveTo>
                  <a:pt x="0" y="0"/>
                </a:moveTo>
                <a:lnTo>
                  <a:pt x="2778195" y="0"/>
                </a:lnTo>
                <a:lnTo>
                  <a:pt x="2778195" y="3358258"/>
                </a:lnTo>
                <a:lnTo>
                  <a:pt x="0" y="335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61818" y="423720"/>
            <a:ext cx="8798403" cy="5968565"/>
          </a:xfrm>
          <a:custGeom>
            <a:avLst/>
            <a:gdLst/>
            <a:ahLst/>
            <a:cxnLst/>
            <a:rect l="l" t="t" r="r" b="b"/>
            <a:pathLst>
              <a:path w="8798403" h="5968565">
                <a:moveTo>
                  <a:pt x="0" y="0"/>
                </a:moveTo>
                <a:lnTo>
                  <a:pt x="8798403" y="0"/>
                </a:lnTo>
                <a:lnTo>
                  <a:pt x="8798403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3673">
            <a:off x="7383719" y="57139"/>
            <a:ext cx="631439" cy="1138661"/>
          </a:xfrm>
          <a:custGeom>
            <a:avLst/>
            <a:gdLst/>
            <a:ahLst/>
            <a:cxnLst/>
            <a:rect l="l" t="t" r="r" b="b"/>
            <a:pathLst>
              <a:path w="631439" h="1138661">
                <a:moveTo>
                  <a:pt x="0" y="0"/>
                </a:moveTo>
                <a:lnTo>
                  <a:pt x="631439" y="0"/>
                </a:lnTo>
                <a:lnTo>
                  <a:pt x="631439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70599" y="590798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5869160" cy="7632013"/>
            <a:chOff x="0" y="0"/>
            <a:chExt cx="7825547" cy="101760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7825547" cy="300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Tema do Projeto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98849"/>
              <a:ext cx="7825547" cy="694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A ONU possui um projeto que reúne 17 objetivos que abordam os principais desafios de desenvolvimento enfrentados por pessoas no Brasil e no mundo.</a:t>
              </a:r>
            </a:p>
            <a:p>
              <a:pPr algn="l">
                <a:lnSpc>
                  <a:spcPts val="3814"/>
                </a:lnSpc>
              </a:pPr>
              <a:endParaRPr lang="en-US" sz="2724">
                <a:solidFill>
                  <a:srgbClr val="000000"/>
                </a:solidFill>
                <a:latin typeface="Open Sauce"/>
              </a:endParaRPr>
            </a:p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O tema do Projeto Integrador foi baseado no objetivo 4: Educação de Qualidade, que visa a melhora e a acessibilidade da educação no mundo.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6525381">
            <a:off x="9896062" y="8362179"/>
            <a:ext cx="1226078" cy="1217161"/>
          </a:xfrm>
          <a:custGeom>
            <a:avLst/>
            <a:gdLst/>
            <a:ahLst/>
            <a:cxnLst/>
            <a:rect l="l" t="t" r="r" b="b"/>
            <a:pathLst>
              <a:path w="1226078" h="1217161">
                <a:moveTo>
                  <a:pt x="0" y="0"/>
                </a:moveTo>
                <a:lnTo>
                  <a:pt x="1226078" y="0"/>
                </a:lnTo>
                <a:lnTo>
                  <a:pt x="1226078" y="1217161"/>
                </a:lnTo>
                <a:lnTo>
                  <a:pt x="0" y="1217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563" y="4260310"/>
            <a:ext cx="5066371" cy="2903372"/>
            <a:chOff x="0" y="0"/>
            <a:chExt cx="333973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9730" cy="1913890"/>
            </a:xfrm>
            <a:custGeom>
              <a:avLst/>
              <a:gdLst/>
              <a:ahLst/>
              <a:cxnLst/>
              <a:rect l="l" t="t" r="r" b="b"/>
              <a:pathLst>
                <a:path w="3339730" h="1913890">
                  <a:moveTo>
                    <a:pt x="321527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15270" y="0"/>
                  </a:lnTo>
                  <a:cubicBezTo>
                    <a:pt x="3283850" y="0"/>
                    <a:pt x="3339730" y="55880"/>
                    <a:pt x="3339730" y="124460"/>
                  </a:cubicBezTo>
                  <a:lnTo>
                    <a:pt x="3339730" y="1789430"/>
                  </a:lnTo>
                  <a:cubicBezTo>
                    <a:pt x="3339730" y="1858010"/>
                    <a:pt x="3283850" y="1913890"/>
                    <a:pt x="321527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4234" y="4340911"/>
            <a:ext cx="4875029" cy="2742169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8897" b="-3889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409775" y="7535157"/>
            <a:ext cx="4412953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E que principalmente fosse uma ferramenta 100% grátis.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10815" y="4260310"/>
            <a:ext cx="5066371" cy="2903372"/>
            <a:chOff x="0" y="0"/>
            <a:chExt cx="333973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9730" cy="1913890"/>
            </a:xfrm>
            <a:custGeom>
              <a:avLst/>
              <a:gdLst/>
              <a:ahLst/>
              <a:cxnLst/>
              <a:rect l="l" t="t" r="r" b="b"/>
              <a:pathLst>
                <a:path w="3339730" h="1913890">
                  <a:moveTo>
                    <a:pt x="321527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15270" y="0"/>
                  </a:lnTo>
                  <a:cubicBezTo>
                    <a:pt x="3283850" y="0"/>
                    <a:pt x="3339730" y="55880"/>
                    <a:pt x="3339730" y="124460"/>
                  </a:cubicBezTo>
                  <a:lnTo>
                    <a:pt x="3339730" y="1789430"/>
                  </a:lnTo>
                  <a:cubicBezTo>
                    <a:pt x="3339730" y="1858010"/>
                    <a:pt x="3283850" y="1913890"/>
                    <a:pt x="321527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083066" y="4260310"/>
            <a:ext cx="5066371" cy="2903372"/>
            <a:chOff x="0" y="0"/>
            <a:chExt cx="333973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39730" cy="1913890"/>
            </a:xfrm>
            <a:custGeom>
              <a:avLst/>
              <a:gdLst/>
              <a:ahLst/>
              <a:cxnLst/>
              <a:rect l="l" t="t" r="r" b="b"/>
              <a:pathLst>
                <a:path w="3339730" h="1913890">
                  <a:moveTo>
                    <a:pt x="321527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15270" y="0"/>
                  </a:lnTo>
                  <a:cubicBezTo>
                    <a:pt x="3283850" y="0"/>
                    <a:pt x="3339730" y="55880"/>
                    <a:pt x="3339730" y="124460"/>
                  </a:cubicBezTo>
                  <a:lnTo>
                    <a:pt x="3339730" y="1789430"/>
                  </a:lnTo>
                  <a:cubicBezTo>
                    <a:pt x="3339730" y="1858010"/>
                    <a:pt x="3283850" y="1913890"/>
                    <a:pt x="3215270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78737" y="4340911"/>
            <a:ext cx="4875029" cy="2742169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8897" b="-38897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769996" y="3873219"/>
            <a:ext cx="1803504" cy="796821"/>
          </a:xfrm>
          <a:custGeom>
            <a:avLst/>
            <a:gdLst/>
            <a:ahLst/>
            <a:cxnLst/>
            <a:rect l="l" t="t" r="r" b="b"/>
            <a:pathLst>
              <a:path w="1803504" h="796821">
                <a:moveTo>
                  <a:pt x="0" y="0"/>
                </a:moveTo>
                <a:lnTo>
                  <a:pt x="1803504" y="0"/>
                </a:lnTo>
                <a:lnTo>
                  <a:pt x="1803504" y="796821"/>
                </a:lnTo>
                <a:lnTo>
                  <a:pt x="0" y="79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706486" y="4340911"/>
            <a:ext cx="4875029" cy="2742169"/>
            <a:chOff x="0" y="0"/>
            <a:chExt cx="112890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38897" b="-38897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7855686" y="4746931"/>
            <a:ext cx="2576628" cy="1930129"/>
          </a:xfrm>
          <a:custGeom>
            <a:avLst/>
            <a:gdLst/>
            <a:ahLst/>
            <a:cxnLst/>
            <a:rect l="l" t="t" r="r" b="b"/>
            <a:pathLst>
              <a:path w="2576628" h="1930129">
                <a:moveTo>
                  <a:pt x="0" y="0"/>
                </a:moveTo>
                <a:lnTo>
                  <a:pt x="2576628" y="0"/>
                </a:lnTo>
                <a:lnTo>
                  <a:pt x="2576628" y="1930129"/>
                </a:lnTo>
                <a:lnTo>
                  <a:pt x="0" y="193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42248" y="3913304"/>
            <a:ext cx="1803504" cy="796821"/>
          </a:xfrm>
          <a:custGeom>
            <a:avLst/>
            <a:gdLst/>
            <a:ahLst/>
            <a:cxnLst/>
            <a:rect l="l" t="t" r="r" b="b"/>
            <a:pathLst>
              <a:path w="1803504" h="796821">
                <a:moveTo>
                  <a:pt x="0" y="0"/>
                </a:moveTo>
                <a:lnTo>
                  <a:pt x="1803504" y="0"/>
                </a:lnTo>
                <a:lnTo>
                  <a:pt x="1803504" y="796820"/>
                </a:lnTo>
                <a:lnTo>
                  <a:pt x="0" y="796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714500" y="3836075"/>
            <a:ext cx="1803504" cy="796821"/>
          </a:xfrm>
          <a:custGeom>
            <a:avLst/>
            <a:gdLst/>
            <a:ahLst/>
            <a:cxnLst/>
            <a:rect l="l" t="t" r="r" b="b"/>
            <a:pathLst>
              <a:path w="1803504" h="796821">
                <a:moveTo>
                  <a:pt x="0" y="0"/>
                </a:moveTo>
                <a:lnTo>
                  <a:pt x="1803504" y="0"/>
                </a:lnTo>
                <a:lnTo>
                  <a:pt x="1803504" y="796821"/>
                </a:lnTo>
                <a:lnTo>
                  <a:pt x="0" y="7968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814672" y="-221720"/>
            <a:ext cx="3629343" cy="3154229"/>
          </a:xfrm>
          <a:custGeom>
            <a:avLst/>
            <a:gdLst/>
            <a:ahLst/>
            <a:cxnLst/>
            <a:rect l="l" t="t" r="r" b="b"/>
            <a:pathLst>
              <a:path w="3629343" h="3154229">
                <a:moveTo>
                  <a:pt x="0" y="0"/>
                </a:moveTo>
                <a:lnTo>
                  <a:pt x="3629344" y="0"/>
                </a:lnTo>
                <a:lnTo>
                  <a:pt x="3629344" y="3154229"/>
                </a:lnTo>
                <a:lnTo>
                  <a:pt x="0" y="3154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 flipV="1">
            <a:off x="14681247" y="7902007"/>
            <a:ext cx="5126880" cy="2712585"/>
          </a:xfrm>
          <a:custGeom>
            <a:avLst/>
            <a:gdLst/>
            <a:ahLst/>
            <a:cxnLst/>
            <a:rect l="l" t="t" r="r" b="b"/>
            <a:pathLst>
              <a:path w="5126880" h="2712585">
                <a:moveTo>
                  <a:pt x="5126880" y="2712586"/>
                </a:moveTo>
                <a:lnTo>
                  <a:pt x="0" y="2712586"/>
                </a:lnTo>
                <a:lnTo>
                  <a:pt x="0" y="0"/>
                </a:lnTo>
                <a:lnTo>
                  <a:pt x="5126880" y="0"/>
                </a:lnTo>
                <a:lnTo>
                  <a:pt x="5126880" y="271258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13844" y="5217788"/>
            <a:ext cx="1527773" cy="1527773"/>
          </a:xfrm>
          <a:custGeom>
            <a:avLst/>
            <a:gdLst/>
            <a:ahLst/>
            <a:cxnLst/>
            <a:rect l="l" t="t" r="r" b="b"/>
            <a:pathLst>
              <a:path w="1527773" h="1527773">
                <a:moveTo>
                  <a:pt x="0" y="0"/>
                </a:moveTo>
                <a:lnTo>
                  <a:pt x="1527773" y="0"/>
                </a:lnTo>
                <a:lnTo>
                  <a:pt x="1527773" y="1527772"/>
                </a:lnTo>
                <a:lnTo>
                  <a:pt x="0" y="15277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2350357" y="4781340"/>
            <a:ext cx="926975" cy="775288"/>
          </a:xfrm>
          <a:custGeom>
            <a:avLst/>
            <a:gdLst/>
            <a:ahLst/>
            <a:cxnLst/>
            <a:rect l="l" t="t" r="r" b="b"/>
            <a:pathLst>
              <a:path w="926975" h="775288">
                <a:moveTo>
                  <a:pt x="926974" y="0"/>
                </a:moveTo>
                <a:lnTo>
                  <a:pt x="0" y="0"/>
                </a:lnTo>
                <a:lnTo>
                  <a:pt x="0" y="775288"/>
                </a:lnTo>
                <a:lnTo>
                  <a:pt x="926974" y="775288"/>
                </a:lnTo>
                <a:lnTo>
                  <a:pt x="92697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587228" y="5217788"/>
            <a:ext cx="405912" cy="1421983"/>
          </a:xfrm>
          <a:custGeom>
            <a:avLst/>
            <a:gdLst/>
            <a:ahLst/>
            <a:cxnLst/>
            <a:rect l="l" t="t" r="r" b="b"/>
            <a:pathLst>
              <a:path w="405912" h="1421983">
                <a:moveTo>
                  <a:pt x="0" y="0"/>
                </a:moveTo>
                <a:lnTo>
                  <a:pt x="405912" y="0"/>
                </a:lnTo>
                <a:lnTo>
                  <a:pt x="405912" y="1421983"/>
                </a:lnTo>
                <a:lnTo>
                  <a:pt x="0" y="1421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536969" y="4867659"/>
            <a:ext cx="2158566" cy="1688674"/>
          </a:xfrm>
          <a:custGeom>
            <a:avLst/>
            <a:gdLst/>
            <a:ahLst/>
            <a:cxnLst/>
            <a:rect l="l" t="t" r="r" b="b"/>
            <a:pathLst>
              <a:path w="2158566" h="1688674">
                <a:moveTo>
                  <a:pt x="0" y="0"/>
                </a:moveTo>
                <a:lnTo>
                  <a:pt x="2158566" y="0"/>
                </a:lnTo>
                <a:lnTo>
                  <a:pt x="2158566" y="1688674"/>
                </a:lnTo>
                <a:lnTo>
                  <a:pt x="0" y="16886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836136" y="1079169"/>
            <a:ext cx="1261572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Agrandir Bold"/>
              </a:rPr>
              <a:t>Nossa ideia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37524" y="7535157"/>
            <a:ext cx="441295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Criar uma solução de fácil entendimento.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5272" y="7535157"/>
            <a:ext cx="4412953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Desenvolver um método de aprendizado rápido de usar.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0733" y="4021452"/>
            <a:ext cx="5973730" cy="1975377"/>
          </a:xfrm>
          <a:custGeom>
            <a:avLst/>
            <a:gdLst/>
            <a:ahLst/>
            <a:cxnLst/>
            <a:rect l="l" t="t" r="r" b="b"/>
            <a:pathLst>
              <a:path w="5973730" h="1975377">
                <a:moveTo>
                  <a:pt x="0" y="0"/>
                </a:moveTo>
                <a:lnTo>
                  <a:pt x="5973730" y="0"/>
                </a:lnTo>
                <a:lnTo>
                  <a:pt x="5973730" y="1975377"/>
                </a:lnTo>
                <a:lnTo>
                  <a:pt x="0" y="197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2717" y="3349019"/>
            <a:ext cx="1226078" cy="541703"/>
          </a:xfrm>
          <a:custGeom>
            <a:avLst/>
            <a:gdLst/>
            <a:ahLst/>
            <a:cxnLst/>
            <a:rect l="l" t="t" r="r" b="b"/>
            <a:pathLst>
              <a:path w="1226078" h="541703">
                <a:moveTo>
                  <a:pt x="0" y="0"/>
                </a:moveTo>
                <a:lnTo>
                  <a:pt x="1226078" y="0"/>
                </a:lnTo>
                <a:lnTo>
                  <a:pt x="1226078" y="541704"/>
                </a:lnTo>
                <a:lnTo>
                  <a:pt x="0" y="541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2717" y="1968010"/>
            <a:ext cx="1226078" cy="1038822"/>
          </a:xfrm>
          <a:custGeom>
            <a:avLst/>
            <a:gdLst/>
            <a:ahLst/>
            <a:cxnLst/>
            <a:rect l="l" t="t" r="r" b="b"/>
            <a:pathLst>
              <a:path w="1226078" h="1038822">
                <a:moveTo>
                  <a:pt x="0" y="0"/>
                </a:moveTo>
                <a:lnTo>
                  <a:pt x="1226078" y="0"/>
                </a:lnTo>
                <a:lnTo>
                  <a:pt x="1226078" y="1038822"/>
                </a:lnTo>
                <a:lnTo>
                  <a:pt x="0" y="1038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15538" y="2393793"/>
            <a:ext cx="1090095" cy="1226078"/>
          </a:xfrm>
          <a:custGeom>
            <a:avLst/>
            <a:gdLst/>
            <a:ahLst/>
            <a:cxnLst/>
            <a:rect l="l" t="t" r="r" b="b"/>
            <a:pathLst>
              <a:path w="1090095" h="1226078">
                <a:moveTo>
                  <a:pt x="0" y="0"/>
                </a:moveTo>
                <a:lnTo>
                  <a:pt x="1090095" y="0"/>
                </a:lnTo>
                <a:lnTo>
                  <a:pt x="1090095" y="1226078"/>
                </a:lnTo>
                <a:lnTo>
                  <a:pt x="0" y="122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76975" y="2227353"/>
            <a:ext cx="1014301" cy="1226078"/>
          </a:xfrm>
          <a:custGeom>
            <a:avLst/>
            <a:gdLst/>
            <a:ahLst/>
            <a:cxnLst/>
            <a:rect l="l" t="t" r="r" b="b"/>
            <a:pathLst>
              <a:path w="1014301" h="1226078">
                <a:moveTo>
                  <a:pt x="0" y="0"/>
                </a:moveTo>
                <a:lnTo>
                  <a:pt x="1014301" y="0"/>
                </a:lnTo>
                <a:lnTo>
                  <a:pt x="1014301" y="1226078"/>
                </a:lnTo>
                <a:lnTo>
                  <a:pt x="0" y="1226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08756" y="1074160"/>
            <a:ext cx="1226078" cy="804753"/>
          </a:xfrm>
          <a:custGeom>
            <a:avLst/>
            <a:gdLst/>
            <a:ahLst/>
            <a:cxnLst/>
            <a:rect l="l" t="t" r="r" b="b"/>
            <a:pathLst>
              <a:path w="1226078" h="804753">
                <a:moveTo>
                  <a:pt x="0" y="0"/>
                </a:moveTo>
                <a:lnTo>
                  <a:pt x="1226078" y="0"/>
                </a:lnTo>
                <a:lnTo>
                  <a:pt x="1226078" y="804753"/>
                </a:lnTo>
                <a:lnTo>
                  <a:pt x="0" y="804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9831" y="968271"/>
            <a:ext cx="1226078" cy="1212702"/>
          </a:xfrm>
          <a:custGeom>
            <a:avLst/>
            <a:gdLst/>
            <a:ahLst/>
            <a:cxnLst/>
            <a:rect l="l" t="t" r="r" b="b"/>
            <a:pathLst>
              <a:path w="1226078" h="1212702">
                <a:moveTo>
                  <a:pt x="0" y="0"/>
                </a:moveTo>
                <a:lnTo>
                  <a:pt x="1226077" y="0"/>
                </a:lnTo>
                <a:lnTo>
                  <a:pt x="1226077" y="1212703"/>
                </a:lnTo>
                <a:lnTo>
                  <a:pt x="0" y="12127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06889" y="968271"/>
            <a:ext cx="1090095" cy="1226078"/>
          </a:xfrm>
          <a:custGeom>
            <a:avLst/>
            <a:gdLst/>
            <a:ahLst/>
            <a:cxnLst/>
            <a:rect l="l" t="t" r="r" b="b"/>
            <a:pathLst>
              <a:path w="1090095" h="1226078">
                <a:moveTo>
                  <a:pt x="0" y="0"/>
                </a:moveTo>
                <a:lnTo>
                  <a:pt x="1090094" y="0"/>
                </a:lnTo>
                <a:lnTo>
                  <a:pt x="1090094" y="1226078"/>
                </a:lnTo>
                <a:lnTo>
                  <a:pt x="0" y="12260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37963" y="968271"/>
            <a:ext cx="1226078" cy="1016530"/>
          </a:xfrm>
          <a:custGeom>
            <a:avLst/>
            <a:gdLst/>
            <a:ahLst/>
            <a:cxnLst/>
            <a:rect l="l" t="t" r="r" b="b"/>
            <a:pathLst>
              <a:path w="1226078" h="1016530">
                <a:moveTo>
                  <a:pt x="0" y="0"/>
                </a:moveTo>
                <a:lnTo>
                  <a:pt x="1226078" y="0"/>
                </a:lnTo>
                <a:lnTo>
                  <a:pt x="1226078" y="1016530"/>
                </a:lnTo>
                <a:lnTo>
                  <a:pt x="0" y="1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76975" y="3692381"/>
            <a:ext cx="1226078" cy="477056"/>
          </a:xfrm>
          <a:custGeom>
            <a:avLst/>
            <a:gdLst/>
            <a:ahLst/>
            <a:cxnLst/>
            <a:rect l="l" t="t" r="r" b="b"/>
            <a:pathLst>
              <a:path w="1226078" h="477056">
                <a:moveTo>
                  <a:pt x="0" y="0"/>
                </a:moveTo>
                <a:lnTo>
                  <a:pt x="1226078" y="0"/>
                </a:lnTo>
                <a:lnTo>
                  <a:pt x="1226078" y="477056"/>
                </a:lnTo>
                <a:lnTo>
                  <a:pt x="0" y="4770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37963" y="4770751"/>
            <a:ext cx="334385" cy="1226078"/>
          </a:xfrm>
          <a:custGeom>
            <a:avLst/>
            <a:gdLst/>
            <a:ahLst/>
            <a:cxnLst/>
            <a:rect l="l" t="t" r="r" b="b"/>
            <a:pathLst>
              <a:path w="334385" h="1226078">
                <a:moveTo>
                  <a:pt x="0" y="0"/>
                </a:moveTo>
                <a:lnTo>
                  <a:pt x="334385" y="0"/>
                </a:lnTo>
                <a:lnTo>
                  <a:pt x="334385" y="1226078"/>
                </a:lnTo>
                <a:lnTo>
                  <a:pt x="0" y="12260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16678" y="4571411"/>
            <a:ext cx="1226078" cy="1114616"/>
          </a:xfrm>
          <a:custGeom>
            <a:avLst/>
            <a:gdLst/>
            <a:ahLst/>
            <a:cxnLst/>
            <a:rect l="l" t="t" r="r" b="b"/>
            <a:pathLst>
              <a:path w="1226078" h="1114616">
                <a:moveTo>
                  <a:pt x="0" y="0"/>
                </a:moveTo>
                <a:lnTo>
                  <a:pt x="1226078" y="0"/>
                </a:lnTo>
                <a:lnTo>
                  <a:pt x="1226078" y="1114616"/>
                </a:lnTo>
                <a:lnTo>
                  <a:pt x="0" y="11146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83505" y="4059751"/>
            <a:ext cx="934013" cy="1023321"/>
          </a:xfrm>
          <a:custGeom>
            <a:avLst/>
            <a:gdLst/>
            <a:ahLst/>
            <a:cxnLst/>
            <a:rect l="l" t="t" r="r" b="b"/>
            <a:pathLst>
              <a:path w="934013" h="1023321">
                <a:moveTo>
                  <a:pt x="0" y="0"/>
                </a:moveTo>
                <a:lnTo>
                  <a:pt x="934013" y="0"/>
                </a:lnTo>
                <a:lnTo>
                  <a:pt x="934013" y="1023320"/>
                </a:lnTo>
                <a:lnTo>
                  <a:pt x="0" y="102332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31012" y="3987087"/>
            <a:ext cx="842651" cy="1130386"/>
          </a:xfrm>
          <a:custGeom>
            <a:avLst/>
            <a:gdLst/>
            <a:ahLst/>
            <a:cxnLst/>
            <a:rect l="l" t="t" r="r" b="b"/>
            <a:pathLst>
              <a:path w="842651" h="1130386">
                <a:moveTo>
                  <a:pt x="0" y="0"/>
                </a:moveTo>
                <a:lnTo>
                  <a:pt x="842651" y="0"/>
                </a:lnTo>
                <a:lnTo>
                  <a:pt x="842651" y="1130386"/>
                </a:lnTo>
                <a:lnTo>
                  <a:pt x="0" y="113038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294537" y="3966933"/>
            <a:ext cx="1226078" cy="456993"/>
          </a:xfrm>
          <a:custGeom>
            <a:avLst/>
            <a:gdLst/>
            <a:ahLst/>
            <a:cxnLst/>
            <a:rect l="l" t="t" r="r" b="b"/>
            <a:pathLst>
              <a:path w="1226078" h="456993">
                <a:moveTo>
                  <a:pt x="0" y="0"/>
                </a:moveTo>
                <a:lnTo>
                  <a:pt x="1226078" y="0"/>
                </a:lnTo>
                <a:lnTo>
                  <a:pt x="1226078" y="456992"/>
                </a:lnTo>
                <a:lnTo>
                  <a:pt x="0" y="4569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733074" y="4253814"/>
            <a:ext cx="1226078" cy="1217161"/>
          </a:xfrm>
          <a:custGeom>
            <a:avLst/>
            <a:gdLst/>
            <a:ahLst/>
            <a:cxnLst/>
            <a:rect l="l" t="t" r="r" b="b"/>
            <a:pathLst>
              <a:path w="1226078" h="1217161">
                <a:moveTo>
                  <a:pt x="0" y="0"/>
                </a:moveTo>
                <a:lnTo>
                  <a:pt x="1226078" y="0"/>
                </a:lnTo>
                <a:lnTo>
                  <a:pt x="1226078" y="1217160"/>
                </a:lnTo>
                <a:lnTo>
                  <a:pt x="0" y="121716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14206" y="7942066"/>
            <a:ext cx="163553" cy="1138661"/>
          </a:xfrm>
          <a:custGeom>
            <a:avLst/>
            <a:gdLst/>
            <a:ahLst/>
            <a:cxnLst/>
            <a:rect l="l" t="t" r="r" b="b"/>
            <a:pathLst>
              <a:path w="163553" h="1138661">
                <a:moveTo>
                  <a:pt x="0" y="0"/>
                </a:moveTo>
                <a:lnTo>
                  <a:pt x="163553" y="0"/>
                </a:lnTo>
                <a:lnTo>
                  <a:pt x="163553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076329" y="7777651"/>
            <a:ext cx="240154" cy="1138661"/>
          </a:xfrm>
          <a:custGeom>
            <a:avLst/>
            <a:gdLst/>
            <a:ahLst/>
            <a:cxnLst/>
            <a:rect l="l" t="t" r="r" b="b"/>
            <a:pathLst>
              <a:path w="240154" h="1138661">
                <a:moveTo>
                  <a:pt x="0" y="0"/>
                </a:moveTo>
                <a:lnTo>
                  <a:pt x="240154" y="0"/>
                </a:lnTo>
                <a:lnTo>
                  <a:pt x="240154" y="1138660"/>
                </a:lnTo>
                <a:lnTo>
                  <a:pt x="0" y="1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33074" y="7942066"/>
            <a:ext cx="1084833" cy="1138661"/>
          </a:xfrm>
          <a:custGeom>
            <a:avLst/>
            <a:gdLst/>
            <a:ahLst/>
            <a:cxnLst/>
            <a:rect l="l" t="t" r="r" b="b"/>
            <a:pathLst>
              <a:path w="1084833" h="1138661">
                <a:moveTo>
                  <a:pt x="0" y="0"/>
                </a:moveTo>
                <a:lnTo>
                  <a:pt x="1084833" y="0"/>
                </a:lnTo>
                <a:lnTo>
                  <a:pt x="1084833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915053" y="7610583"/>
            <a:ext cx="219451" cy="1138661"/>
          </a:xfrm>
          <a:custGeom>
            <a:avLst/>
            <a:gdLst/>
            <a:ahLst/>
            <a:cxnLst/>
            <a:rect l="l" t="t" r="r" b="b"/>
            <a:pathLst>
              <a:path w="219451" h="1138661">
                <a:moveTo>
                  <a:pt x="0" y="0"/>
                </a:moveTo>
                <a:lnTo>
                  <a:pt x="219451" y="0"/>
                </a:lnTo>
                <a:lnTo>
                  <a:pt x="219451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416477" y="7942066"/>
            <a:ext cx="631439" cy="1138661"/>
          </a:xfrm>
          <a:custGeom>
            <a:avLst/>
            <a:gdLst/>
            <a:ahLst/>
            <a:cxnLst/>
            <a:rect l="l" t="t" r="r" b="b"/>
            <a:pathLst>
              <a:path w="631439" h="1138661">
                <a:moveTo>
                  <a:pt x="0" y="0"/>
                </a:moveTo>
                <a:lnTo>
                  <a:pt x="631440" y="0"/>
                </a:lnTo>
                <a:lnTo>
                  <a:pt x="631440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646487" y="8059210"/>
            <a:ext cx="786711" cy="1138661"/>
          </a:xfrm>
          <a:custGeom>
            <a:avLst/>
            <a:gdLst/>
            <a:ahLst/>
            <a:cxnLst/>
            <a:rect l="l" t="t" r="r" b="b"/>
            <a:pathLst>
              <a:path w="786711" h="1138661">
                <a:moveTo>
                  <a:pt x="0" y="0"/>
                </a:moveTo>
                <a:lnTo>
                  <a:pt x="786711" y="0"/>
                </a:lnTo>
                <a:lnTo>
                  <a:pt x="786711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571956" y="6803405"/>
            <a:ext cx="861242" cy="1138661"/>
          </a:xfrm>
          <a:custGeom>
            <a:avLst/>
            <a:gdLst/>
            <a:ahLst/>
            <a:cxnLst/>
            <a:rect l="l" t="t" r="r" b="b"/>
            <a:pathLst>
              <a:path w="861242" h="1138661">
                <a:moveTo>
                  <a:pt x="0" y="0"/>
                </a:moveTo>
                <a:lnTo>
                  <a:pt x="861242" y="0"/>
                </a:lnTo>
                <a:lnTo>
                  <a:pt x="861242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155876" y="6620984"/>
            <a:ext cx="1138661" cy="989600"/>
          </a:xfrm>
          <a:custGeom>
            <a:avLst/>
            <a:gdLst/>
            <a:ahLst/>
            <a:cxnLst/>
            <a:rect l="l" t="t" r="r" b="b"/>
            <a:pathLst>
              <a:path w="1138661" h="989600">
                <a:moveTo>
                  <a:pt x="0" y="0"/>
                </a:moveTo>
                <a:lnTo>
                  <a:pt x="1138661" y="0"/>
                </a:lnTo>
                <a:lnTo>
                  <a:pt x="1138661" y="989599"/>
                </a:lnTo>
                <a:lnTo>
                  <a:pt x="0" y="98959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804627" y="6722305"/>
            <a:ext cx="1138661" cy="710110"/>
          </a:xfrm>
          <a:custGeom>
            <a:avLst/>
            <a:gdLst/>
            <a:ahLst/>
            <a:cxnLst/>
            <a:rect l="l" t="t" r="r" b="b"/>
            <a:pathLst>
              <a:path w="1138661" h="710110">
                <a:moveTo>
                  <a:pt x="0" y="0"/>
                </a:moveTo>
                <a:lnTo>
                  <a:pt x="1138661" y="0"/>
                </a:lnTo>
                <a:lnTo>
                  <a:pt x="1138661" y="710110"/>
                </a:lnTo>
                <a:lnTo>
                  <a:pt x="0" y="710110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537963" y="6546453"/>
            <a:ext cx="935772" cy="1138661"/>
          </a:xfrm>
          <a:custGeom>
            <a:avLst/>
            <a:gdLst/>
            <a:ahLst/>
            <a:cxnLst/>
            <a:rect l="l" t="t" r="r" b="b"/>
            <a:pathLst>
              <a:path w="935772" h="1138661">
                <a:moveTo>
                  <a:pt x="0" y="0"/>
                </a:moveTo>
                <a:lnTo>
                  <a:pt x="935773" y="0"/>
                </a:lnTo>
                <a:lnTo>
                  <a:pt x="935773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992068" y="2393793"/>
            <a:ext cx="1055849" cy="1138661"/>
          </a:xfrm>
          <a:custGeom>
            <a:avLst/>
            <a:gdLst/>
            <a:ahLst/>
            <a:cxnLst/>
            <a:rect l="l" t="t" r="r" b="b"/>
            <a:pathLst>
              <a:path w="1055849" h="1138661">
                <a:moveTo>
                  <a:pt x="0" y="0"/>
                </a:moveTo>
                <a:lnTo>
                  <a:pt x="1055849" y="0"/>
                </a:lnTo>
                <a:lnTo>
                  <a:pt x="1055849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81686" y="6674774"/>
            <a:ext cx="314684" cy="1138661"/>
          </a:xfrm>
          <a:custGeom>
            <a:avLst/>
            <a:gdLst/>
            <a:ahLst/>
            <a:cxnLst/>
            <a:rect l="l" t="t" r="r" b="b"/>
            <a:pathLst>
              <a:path w="314684" h="1138661">
                <a:moveTo>
                  <a:pt x="0" y="0"/>
                </a:moveTo>
                <a:lnTo>
                  <a:pt x="314684" y="0"/>
                </a:lnTo>
                <a:lnTo>
                  <a:pt x="314684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076877" y="5298314"/>
            <a:ext cx="1138661" cy="1126239"/>
          </a:xfrm>
          <a:custGeom>
            <a:avLst/>
            <a:gdLst/>
            <a:ahLst/>
            <a:cxnLst/>
            <a:rect l="l" t="t" r="r" b="b"/>
            <a:pathLst>
              <a:path w="1138661" h="1126239">
                <a:moveTo>
                  <a:pt x="0" y="0"/>
                </a:moveTo>
                <a:lnTo>
                  <a:pt x="1138661" y="0"/>
                </a:lnTo>
                <a:lnTo>
                  <a:pt x="1138661" y="1126240"/>
                </a:lnTo>
                <a:lnTo>
                  <a:pt x="0" y="112624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666618" y="5427498"/>
            <a:ext cx="358161" cy="1138661"/>
          </a:xfrm>
          <a:custGeom>
            <a:avLst/>
            <a:gdLst/>
            <a:ahLst/>
            <a:cxnLst/>
            <a:rect l="l" t="t" r="r" b="b"/>
            <a:pathLst>
              <a:path w="358161" h="1138661">
                <a:moveTo>
                  <a:pt x="0" y="0"/>
                </a:moveTo>
                <a:lnTo>
                  <a:pt x="358161" y="0"/>
                </a:lnTo>
                <a:lnTo>
                  <a:pt x="358161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616425" y="5545467"/>
            <a:ext cx="1138661" cy="699759"/>
          </a:xfrm>
          <a:custGeom>
            <a:avLst/>
            <a:gdLst/>
            <a:ahLst/>
            <a:cxnLst/>
            <a:rect l="l" t="t" r="r" b="b"/>
            <a:pathLst>
              <a:path w="1138661" h="699759">
                <a:moveTo>
                  <a:pt x="0" y="0"/>
                </a:moveTo>
                <a:lnTo>
                  <a:pt x="1138661" y="0"/>
                </a:lnTo>
                <a:lnTo>
                  <a:pt x="1138661" y="699759"/>
                </a:lnTo>
                <a:lnTo>
                  <a:pt x="0" y="699759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909256" y="3862876"/>
            <a:ext cx="1138661" cy="1122099"/>
          </a:xfrm>
          <a:custGeom>
            <a:avLst/>
            <a:gdLst/>
            <a:ahLst/>
            <a:cxnLst/>
            <a:rect l="l" t="t" r="r" b="b"/>
            <a:pathLst>
              <a:path w="1138661" h="1122099">
                <a:moveTo>
                  <a:pt x="0" y="0"/>
                </a:moveTo>
                <a:lnTo>
                  <a:pt x="1138661" y="0"/>
                </a:lnTo>
                <a:lnTo>
                  <a:pt x="1138661" y="1122099"/>
                </a:lnTo>
                <a:lnTo>
                  <a:pt x="0" y="1122099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250102" y="5470974"/>
            <a:ext cx="1138661" cy="1051709"/>
          </a:xfrm>
          <a:custGeom>
            <a:avLst/>
            <a:gdLst/>
            <a:ahLst/>
            <a:cxnLst/>
            <a:rect l="l" t="t" r="r" b="b"/>
            <a:pathLst>
              <a:path w="1138661" h="1051709">
                <a:moveTo>
                  <a:pt x="0" y="0"/>
                </a:moveTo>
                <a:lnTo>
                  <a:pt x="1138661" y="0"/>
                </a:lnTo>
                <a:lnTo>
                  <a:pt x="1138661" y="1051709"/>
                </a:lnTo>
                <a:lnTo>
                  <a:pt x="0" y="1051709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388812" y="2180974"/>
            <a:ext cx="1138661" cy="1138661"/>
          </a:xfrm>
          <a:custGeom>
            <a:avLst/>
            <a:gdLst/>
            <a:ahLst/>
            <a:cxnLst/>
            <a:rect l="l" t="t" r="r" b="b"/>
            <a:pathLst>
              <a:path w="1138661" h="1138661">
                <a:moveTo>
                  <a:pt x="0" y="0"/>
                </a:moveTo>
                <a:lnTo>
                  <a:pt x="1138661" y="0"/>
                </a:lnTo>
                <a:lnTo>
                  <a:pt x="1138661" y="1138660"/>
                </a:lnTo>
                <a:lnTo>
                  <a:pt x="0" y="1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294537" y="4984975"/>
            <a:ext cx="1138661" cy="264997"/>
          </a:xfrm>
          <a:custGeom>
            <a:avLst/>
            <a:gdLst/>
            <a:ahLst/>
            <a:cxnLst/>
            <a:rect l="l" t="t" r="r" b="b"/>
            <a:pathLst>
              <a:path w="1138661" h="264997">
                <a:moveTo>
                  <a:pt x="0" y="0"/>
                </a:moveTo>
                <a:lnTo>
                  <a:pt x="1138661" y="0"/>
                </a:lnTo>
                <a:lnTo>
                  <a:pt x="1138661" y="264997"/>
                </a:lnTo>
                <a:lnTo>
                  <a:pt x="0" y="264997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477681" y="1074160"/>
            <a:ext cx="1049792" cy="698589"/>
          </a:xfrm>
          <a:custGeom>
            <a:avLst/>
            <a:gdLst/>
            <a:ahLst/>
            <a:cxnLst/>
            <a:rect l="l" t="t" r="r" b="b"/>
            <a:pathLst>
              <a:path w="1049792" h="698589">
                <a:moveTo>
                  <a:pt x="0" y="0"/>
                </a:moveTo>
                <a:lnTo>
                  <a:pt x="1049792" y="0"/>
                </a:lnTo>
                <a:lnTo>
                  <a:pt x="1049792" y="698588"/>
                </a:lnTo>
                <a:lnTo>
                  <a:pt x="0" y="698588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576975" y="8346981"/>
            <a:ext cx="1138661" cy="563120"/>
          </a:xfrm>
          <a:custGeom>
            <a:avLst/>
            <a:gdLst/>
            <a:ahLst/>
            <a:cxnLst/>
            <a:rect l="l" t="t" r="r" b="b"/>
            <a:pathLst>
              <a:path w="1138661" h="563120">
                <a:moveTo>
                  <a:pt x="0" y="0"/>
                </a:moveTo>
                <a:lnTo>
                  <a:pt x="1138661" y="0"/>
                </a:lnTo>
                <a:lnTo>
                  <a:pt x="1138661" y="563120"/>
                </a:lnTo>
                <a:lnTo>
                  <a:pt x="0" y="56312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900447" y="2487421"/>
            <a:ext cx="1005921" cy="993945"/>
          </a:xfrm>
          <a:custGeom>
            <a:avLst/>
            <a:gdLst/>
            <a:ahLst/>
            <a:cxnLst/>
            <a:rect l="l" t="t" r="r" b="b"/>
            <a:pathLst>
              <a:path w="1005921" h="993945">
                <a:moveTo>
                  <a:pt x="0" y="0"/>
                </a:moveTo>
                <a:lnTo>
                  <a:pt x="1005920" y="0"/>
                </a:lnTo>
                <a:lnTo>
                  <a:pt x="1005920" y="993946"/>
                </a:lnTo>
                <a:lnTo>
                  <a:pt x="0" y="993946"/>
                </a:lnTo>
                <a:lnTo>
                  <a:pt x="0" y="0"/>
                </a:lnTo>
                <a:close/>
              </a:path>
            </a:pathLst>
          </a:custGeom>
          <a:blipFill>
            <a:blip r:embed="rId75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036593" y="5383790"/>
            <a:ext cx="966798" cy="955288"/>
          </a:xfrm>
          <a:custGeom>
            <a:avLst/>
            <a:gdLst/>
            <a:ahLst/>
            <a:cxnLst/>
            <a:rect l="l" t="t" r="r" b="b"/>
            <a:pathLst>
              <a:path w="966798" h="955288">
                <a:moveTo>
                  <a:pt x="0" y="0"/>
                </a:moveTo>
                <a:lnTo>
                  <a:pt x="966798" y="0"/>
                </a:lnTo>
                <a:lnTo>
                  <a:pt x="966798" y="955288"/>
                </a:lnTo>
                <a:lnTo>
                  <a:pt x="0" y="955288"/>
                </a:lnTo>
                <a:lnTo>
                  <a:pt x="0" y="0"/>
                </a:lnTo>
                <a:close/>
              </a:path>
            </a:pathLst>
          </a:custGeom>
          <a:blipFill>
            <a:blip r:embed="rId76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994164" y="6308217"/>
            <a:ext cx="1523353" cy="1505218"/>
          </a:xfrm>
          <a:custGeom>
            <a:avLst/>
            <a:gdLst/>
            <a:ahLst/>
            <a:cxnLst/>
            <a:rect l="l" t="t" r="r" b="b"/>
            <a:pathLst>
              <a:path w="1523353" h="1505218">
                <a:moveTo>
                  <a:pt x="0" y="0"/>
                </a:moveTo>
                <a:lnTo>
                  <a:pt x="1523354" y="0"/>
                </a:lnTo>
                <a:lnTo>
                  <a:pt x="1523354" y="1505218"/>
                </a:lnTo>
                <a:lnTo>
                  <a:pt x="0" y="1505218"/>
                </a:lnTo>
                <a:lnTo>
                  <a:pt x="0" y="0"/>
                </a:lnTo>
                <a:close/>
              </a:path>
            </a:pathLst>
          </a:custGeom>
          <a:blipFill>
            <a:blip r:embed="rId77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392658" y="838200"/>
            <a:ext cx="5436767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Agrandir Bold"/>
              </a:rPr>
              <a:t>Surgiu então...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5303" y="7050258"/>
            <a:ext cx="5869160" cy="140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Open Sauce"/>
              </a:rPr>
              <a:t>Um site 100% gratuito com uma forma interativa de medir seus conhecientos!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00142" y="1206191"/>
            <a:ext cx="6559158" cy="3086100"/>
            <a:chOff x="0" y="0"/>
            <a:chExt cx="172751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7515" cy="812800"/>
            </a:xfrm>
            <a:custGeom>
              <a:avLst/>
              <a:gdLst/>
              <a:ahLst/>
              <a:cxnLst/>
              <a:rect l="l" t="t" r="r" b="b"/>
              <a:pathLst>
                <a:path w="1727515" h="812800">
                  <a:moveTo>
                    <a:pt x="60196" y="0"/>
                  </a:moveTo>
                  <a:lnTo>
                    <a:pt x="1667318" y="0"/>
                  </a:lnTo>
                  <a:cubicBezTo>
                    <a:pt x="1700564" y="0"/>
                    <a:pt x="1727515" y="26951"/>
                    <a:pt x="1727515" y="60196"/>
                  </a:cubicBezTo>
                  <a:lnTo>
                    <a:pt x="1727515" y="752604"/>
                  </a:lnTo>
                  <a:cubicBezTo>
                    <a:pt x="1727515" y="768569"/>
                    <a:pt x="1721173" y="783880"/>
                    <a:pt x="1709884" y="795169"/>
                  </a:cubicBezTo>
                  <a:cubicBezTo>
                    <a:pt x="1698595" y="806458"/>
                    <a:pt x="1683283" y="812800"/>
                    <a:pt x="1667318" y="812800"/>
                  </a:cubicBezTo>
                  <a:lnTo>
                    <a:pt x="60196" y="812800"/>
                  </a:lnTo>
                  <a:cubicBezTo>
                    <a:pt x="44231" y="812800"/>
                    <a:pt x="28920" y="806458"/>
                    <a:pt x="17631" y="795169"/>
                  </a:cubicBezTo>
                  <a:cubicBezTo>
                    <a:pt x="6342" y="783880"/>
                    <a:pt x="0" y="768569"/>
                    <a:pt x="0" y="752604"/>
                  </a:cubicBezTo>
                  <a:lnTo>
                    <a:pt x="0" y="60196"/>
                  </a:lnTo>
                  <a:cubicBezTo>
                    <a:pt x="0" y="44231"/>
                    <a:pt x="6342" y="28920"/>
                    <a:pt x="17631" y="17631"/>
                  </a:cubicBezTo>
                  <a:cubicBezTo>
                    <a:pt x="28920" y="6342"/>
                    <a:pt x="44231" y="0"/>
                    <a:pt x="60196" y="0"/>
                  </a:cubicBez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27515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0142" y="5343266"/>
            <a:ext cx="6559158" cy="4296261"/>
            <a:chOff x="0" y="0"/>
            <a:chExt cx="1727515" cy="11315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7515" cy="1131525"/>
            </a:xfrm>
            <a:custGeom>
              <a:avLst/>
              <a:gdLst/>
              <a:ahLst/>
              <a:cxnLst/>
              <a:rect l="l" t="t" r="r" b="b"/>
              <a:pathLst>
                <a:path w="1727515" h="1131525">
                  <a:moveTo>
                    <a:pt x="60196" y="0"/>
                  </a:moveTo>
                  <a:lnTo>
                    <a:pt x="1667318" y="0"/>
                  </a:lnTo>
                  <a:cubicBezTo>
                    <a:pt x="1700564" y="0"/>
                    <a:pt x="1727515" y="26951"/>
                    <a:pt x="1727515" y="60196"/>
                  </a:cubicBezTo>
                  <a:lnTo>
                    <a:pt x="1727515" y="1071329"/>
                  </a:lnTo>
                  <a:cubicBezTo>
                    <a:pt x="1727515" y="1087294"/>
                    <a:pt x="1721173" y="1102605"/>
                    <a:pt x="1709884" y="1113894"/>
                  </a:cubicBezTo>
                  <a:cubicBezTo>
                    <a:pt x="1698595" y="1125183"/>
                    <a:pt x="1683283" y="1131525"/>
                    <a:pt x="1667318" y="1131525"/>
                  </a:cubicBezTo>
                  <a:lnTo>
                    <a:pt x="60196" y="1131525"/>
                  </a:lnTo>
                  <a:cubicBezTo>
                    <a:pt x="44231" y="1131525"/>
                    <a:pt x="28920" y="1125183"/>
                    <a:pt x="17631" y="1113894"/>
                  </a:cubicBezTo>
                  <a:cubicBezTo>
                    <a:pt x="6342" y="1102605"/>
                    <a:pt x="0" y="1087294"/>
                    <a:pt x="0" y="1071329"/>
                  </a:cubicBezTo>
                  <a:lnTo>
                    <a:pt x="0" y="60196"/>
                  </a:lnTo>
                  <a:cubicBezTo>
                    <a:pt x="0" y="44231"/>
                    <a:pt x="6342" y="28920"/>
                    <a:pt x="17631" y="17631"/>
                  </a:cubicBezTo>
                  <a:cubicBezTo>
                    <a:pt x="28920" y="6342"/>
                    <a:pt x="44231" y="0"/>
                    <a:pt x="60196" y="0"/>
                  </a:cubicBez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27515" cy="1179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60892" y="1562161"/>
            <a:ext cx="2307414" cy="2374158"/>
            <a:chOff x="0" y="0"/>
            <a:chExt cx="607714" cy="6252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7714" cy="625293"/>
            </a:xfrm>
            <a:custGeom>
              <a:avLst/>
              <a:gdLst/>
              <a:ahLst/>
              <a:cxnLst/>
              <a:rect l="l" t="t" r="r" b="b"/>
              <a:pathLst>
                <a:path w="607714" h="625293">
                  <a:moveTo>
                    <a:pt x="171117" y="0"/>
                  </a:moveTo>
                  <a:lnTo>
                    <a:pt x="436597" y="0"/>
                  </a:lnTo>
                  <a:cubicBezTo>
                    <a:pt x="531102" y="0"/>
                    <a:pt x="607714" y="76612"/>
                    <a:pt x="607714" y="171117"/>
                  </a:cubicBezTo>
                  <a:lnTo>
                    <a:pt x="607714" y="454176"/>
                  </a:lnTo>
                  <a:cubicBezTo>
                    <a:pt x="607714" y="548681"/>
                    <a:pt x="531102" y="625293"/>
                    <a:pt x="436597" y="625293"/>
                  </a:cubicBezTo>
                  <a:lnTo>
                    <a:pt x="171117" y="625293"/>
                  </a:lnTo>
                  <a:cubicBezTo>
                    <a:pt x="76612" y="625293"/>
                    <a:pt x="0" y="548681"/>
                    <a:pt x="0" y="454176"/>
                  </a:cubicBezTo>
                  <a:lnTo>
                    <a:pt x="0" y="171117"/>
                  </a:lnTo>
                  <a:cubicBezTo>
                    <a:pt x="0" y="76612"/>
                    <a:pt x="76612" y="0"/>
                    <a:pt x="171117" y="0"/>
                  </a:cubicBezTo>
                  <a:close/>
                </a:path>
              </a:pathLst>
            </a:custGeom>
            <a:solidFill>
              <a:srgbClr val="FF731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07714" cy="67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91349" y="1873210"/>
            <a:ext cx="2307414" cy="322881"/>
            <a:chOff x="0" y="0"/>
            <a:chExt cx="607714" cy="850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7714" cy="85039"/>
            </a:xfrm>
            <a:custGeom>
              <a:avLst/>
              <a:gdLst/>
              <a:ahLst/>
              <a:cxnLst/>
              <a:rect l="l" t="t" r="r" b="b"/>
              <a:pathLst>
                <a:path w="607714" h="85039">
                  <a:moveTo>
                    <a:pt x="42519" y="0"/>
                  </a:moveTo>
                  <a:lnTo>
                    <a:pt x="565195" y="0"/>
                  </a:lnTo>
                  <a:cubicBezTo>
                    <a:pt x="576471" y="0"/>
                    <a:pt x="587286" y="4480"/>
                    <a:pt x="595260" y="12454"/>
                  </a:cubicBezTo>
                  <a:cubicBezTo>
                    <a:pt x="603234" y="20428"/>
                    <a:pt x="607714" y="31243"/>
                    <a:pt x="607714" y="42519"/>
                  </a:cubicBezTo>
                  <a:lnTo>
                    <a:pt x="607714" y="42519"/>
                  </a:lnTo>
                  <a:cubicBezTo>
                    <a:pt x="607714" y="66002"/>
                    <a:pt x="588677" y="85039"/>
                    <a:pt x="565195" y="85039"/>
                  </a:cubicBezTo>
                  <a:lnTo>
                    <a:pt x="42519" y="85039"/>
                  </a:lnTo>
                  <a:cubicBezTo>
                    <a:pt x="31243" y="85039"/>
                    <a:pt x="20428" y="80559"/>
                    <a:pt x="12454" y="72585"/>
                  </a:cubicBezTo>
                  <a:cubicBezTo>
                    <a:pt x="4480" y="64611"/>
                    <a:pt x="0" y="53796"/>
                    <a:pt x="0" y="42519"/>
                  </a:cubicBezTo>
                  <a:lnTo>
                    <a:pt x="0" y="42519"/>
                  </a:lnTo>
                  <a:cubicBezTo>
                    <a:pt x="0" y="31243"/>
                    <a:pt x="4480" y="20428"/>
                    <a:pt x="12454" y="12454"/>
                  </a:cubicBezTo>
                  <a:cubicBezTo>
                    <a:pt x="20428" y="4480"/>
                    <a:pt x="31243" y="0"/>
                    <a:pt x="4251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7714" cy="13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91349" y="2351828"/>
            <a:ext cx="2307414" cy="322881"/>
            <a:chOff x="0" y="0"/>
            <a:chExt cx="607714" cy="850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7714" cy="85039"/>
            </a:xfrm>
            <a:custGeom>
              <a:avLst/>
              <a:gdLst/>
              <a:ahLst/>
              <a:cxnLst/>
              <a:rect l="l" t="t" r="r" b="b"/>
              <a:pathLst>
                <a:path w="607714" h="85039">
                  <a:moveTo>
                    <a:pt x="42519" y="0"/>
                  </a:moveTo>
                  <a:lnTo>
                    <a:pt x="565195" y="0"/>
                  </a:lnTo>
                  <a:cubicBezTo>
                    <a:pt x="576471" y="0"/>
                    <a:pt x="587286" y="4480"/>
                    <a:pt x="595260" y="12454"/>
                  </a:cubicBezTo>
                  <a:cubicBezTo>
                    <a:pt x="603234" y="20428"/>
                    <a:pt x="607714" y="31243"/>
                    <a:pt x="607714" y="42519"/>
                  </a:cubicBezTo>
                  <a:lnTo>
                    <a:pt x="607714" y="42519"/>
                  </a:lnTo>
                  <a:cubicBezTo>
                    <a:pt x="607714" y="66002"/>
                    <a:pt x="588677" y="85039"/>
                    <a:pt x="565195" y="85039"/>
                  </a:cubicBezTo>
                  <a:lnTo>
                    <a:pt x="42519" y="85039"/>
                  </a:lnTo>
                  <a:cubicBezTo>
                    <a:pt x="31243" y="85039"/>
                    <a:pt x="20428" y="80559"/>
                    <a:pt x="12454" y="72585"/>
                  </a:cubicBezTo>
                  <a:cubicBezTo>
                    <a:pt x="4480" y="64611"/>
                    <a:pt x="0" y="53796"/>
                    <a:pt x="0" y="42519"/>
                  </a:cubicBezTo>
                  <a:lnTo>
                    <a:pt x="0" y="42519"/>
                  </a:lnTo>
                  <a:cubicBezTo>
                    <a:pt x="0" y="31243"/>
                    <a:pt x="4480" y="20428"/>
                    <a:pt x="12454" y="12454"/>
                  </a:cubicBezTo>
                  <a:cubicBezTo>
                    <a:pt x="20428" y="4480"/>
                    <a:pt x="31243" y="0"/>
                    <a:pt x="42519" y="0"/>
                  </a:cubicBezTo>
                  <a:close/>
                </a:path>
              </a:pathLst>
            </a:custGeom>
            <a:solidFill>
              <a:srgbClr val="1F8C7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7714" cy="13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491349" y="2827109"/>
            <a:ext cx="2307414" cy="322881"/>
            <a:chOff x="0" y="0"/>
            <a:chExt cx="607714" cy="850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7714" cy="85039"/>
            </a:xfrm>
            <a:custGeom>
              <a:avLst/>
              <a:gdLst/>
              <a:ahLst/>
              <a:cxnLst/>
              <a:rect l="l" t="t" r="r" b="b"/>
              <a:pathLst>
                <a:path w="607714" h="85039">
                  <a:moveTo>
                    <a:pt x="42519" y="0"/>
                  </a:moveTo>
                  <a:lnTo>
                    <a:pt x="565195" y="0"/>
                  </a:lnTo>
                  <a:cubicBezTo>
                    <a:pt x="576471" y="0"/>
                    <a:pt x="587286" y="4480"/>
                    <a:pt x="595260" y="12454"/>
                  </a:cubicBezTo>
                  <a:cubicBezTo>
                    <a:pt x="603234" y="20428"/>
                    <a:pt x="607714" y="31243"/>
                    <a:pt x="607714" y="42519"/>
                  </a:cubicBezTo>
                  <a:lnTo>
                    <a:pt x="607714" y="42519"/>
                  </a:lnTo>
                  <a:cubicBezTo>
                    <a:pt x="607714" y="66002"/>
                    <a:pt x="588677" y="85039"/>
                    <a:pt x="565195" y="85039"/>
                  </a:cubicBezTo>
                  <a:lnTo>
                    <a:pt x="42519" y="85039"/>
                  </a:lnTo>
                  <a:cubicBezTo>
                    <a:pt x="31243" y="85039"/>
                    <a:pt x="20428" y="80559"/>
                    <a:pt x="12454" y="72585"/>
                  </a:cubicBezTo>
                  <a:cubicBezTo>
                    <a:pt x="4480" y="64611"/>
                    <a:pt x="0" y="53796"/>
                    <a:pt x="0" y="42519"/>
                  </a:cubicBezTo>
                  <a:lnTo>
                    <a:pt x="0" y="42519"/>
                  </a:lnTo>
                  <a:cubicBezTo>
                    <a:pt x="0" y="31243"/>
                    <a:pt x="4480" y="20428"/>
                    <a:pt x="12454" y="12454"/>
                  </a:cubicBezTo>
                  <a:cubicBezTo>
                    <a:pt x="20428" y="4480"/>
                    <a:pt x="31243" y="0"/>
                    <a:pt x="4251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07714" cy="13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91349" y="3302390"/>
            <a:ext cx="2307414" cy="322881"/>
            <a:chOff x="0" y="0"/>
            <a:chExt cx="607714" cy="850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7714" cy="85039"/>
            </a:xfrm>
            <a:custGeom>
              <a:avLst/>
              <a:gdLst/>
              <a:ahLst/>
              <a:cxnLst/>
              <a:rect l="l" t="t" r="r" b="b"/>
              <a:pathLst>
                <a:path w="607714" h="85039">
                  <a:moveTo>
                    <a:pt x="42519" y="0"/>
                  </a:moveTo>
                  <a:lnTo>
                    <a:pt x="565195" y="0"/>
                  </a:lnTo>
                  <a:cubicBezTo>
                    <a:pt x="576471" y="0"/>
                    <a:pt x="587286" y="4480"/>
                    <a:pt x="595260" y="12454"/>
                  </a:cubicBezTo>
                  <a:cubicBezTo>
                    <a:pt x="603234" y="20428"/>
                    <a:pt x="607714" y="31243"/>
                    <a:pt x="607714" y="42519"/>
                  </a:cubicBezTo>
                  <a:lnTo>
                    <a:pt x="607714" y="42519"/>
                  </a:lnTo>
                  <a:cubicBezTo>
                    <a:pt x="607714" y="66002"/>
                    <a:pt x="588677" y="85039"/>
                    <a:pt x="565195" y="85039"/>
                  </a:cubicBezTo>
                  <a:lnTo>
                    <a:pt x="42519" y="85039"/>
                  </a:lnTo>
                  <a:cubicBezTo>
                    <a:pt x="31243" y="85039"/>
                    <a:pt x="20428" y="80559"/>
                    <a:pt x="12454" y="72585"/>
                  </a:cubicBezTo>
                  <a:cubicBezTo>
                    <a:pt x="4480" y="64611"/>
                    <a:pt x="0" y="53796"/>
                    <a:pt x="0" y="42519"/>
                  </a:cubicBezTo>
                  <a:lnTo>
                    <a:pt x="0" y="42519"/>
                  </a:lnTo>
                  <a:cubicBezTo>
                    <a:pt x="0" y="31243"/>
                    <a:pt x="4480" y="20428"/>
                    <a:pt x="12454" y="12454"/>
                  </a:cubicBezTo>
                  <a:cubicBezTo>
                    <a:pt x="20428" y="4480"/>
                    <a:pt x="31243" y="0"/>
                    <a:pt x="4251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07714" cy="13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22767" y="5866848"/>
            <a:ext cx="3375326" cy="2374158"/>
            <a:chOff x="0" y="0"/>
            <a:chExt cx="888975" cy="6252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8975" cy="625293"/>
            </a:xfrm>
            <a:custGeom>
              <a:avLst/>
              <a:gdLst/>
              <a:ahLst/>
              <a:cxnLst/>
              <a:rect l="l" t="t" r="r" b="b"/>
              <a:pathLst>
                <a:path w="888975" h="625293">
                  <a:moveTo>
                    <a:pt x="116978" y="0"/>
                  </a:moveTo>
                  <a:lnTo>
                    <a:pt x="771997" y="0"/>
                  </a:lnTo>
                  <a:cubicBezTo>
                    <a:pt x="836602" y="0"/>
                    <a:pt x="888975" y="52373"/>
                    <a:pt x="888975" y="116978"/>
                  </a:cubicBezTo>
                  <a:lnTo>
                    <a:pt x="888975" y="508315"/>
                  </a:lnTo>
                  <a:cubicBezTo>
                    <a:pt x="888975" y="572920"/>
                    <a:pt x="836602" y="625293"/>
                    <a:pt x="771997" y="625293"/>
                  </a:cubicBezTo>
                  <a:lnTo>
                    <a:pt x="116978" y="625293"/>
                  </a:lnTo>
                  <a:cubicBezTo>
                    <a:pt x="52373" y="625293"/>
                    <a:pt x="0" y="572920"/>
                    <a:pt x="0" y="508315"/>
                  </a:cubicBezTo>
                  <a:lnTo>
                    <a:pt x="0" y="116978"/>
                  </a:lnTo>
                  <a:cubicBezTo>
                    <a:pt x="0" y="52373"/>
                    <a:pt x="52373" y="0"/>
                    <a:pt x="116978" y="0"/>
                  </a:cubicBezTo>
                  <a:close/>
                </a:path>
              </a:pathLst>
            </a:custGeom>
            <a:solidFill>
              <a:srgbClr val="24305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88975" cy="67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361503" y="6605001"/>
            <a:ext cx="897853" cy="897853"/>
          </a:xfrm>
          <a:custGeom>
            <a:avLst/>
            <a:gdLst/>
            <a:ahLst/>
            <a:cxnLst/>
            <a:rect l="l" t="t" r="r" b="b"/>
            <a:pathLst>
              <a:path w="897853" h="897853">
                <a:moveTo>
                  <a:pt x="0" y="0"/>
                </a:moveTo>
                <a:lnTo>
                  <a:pt x="897853" y="0"/>
                </a:lnTo>
                <a:lnTo>
                  <a:pt x="897853" y="897853"/>
                </a:lnTo>
                <a:lnTo>
                  <a:pt x="0" y="897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4926579" y="6368397"/>
            <a:ext cx="2062684" cy="132381"/>
            <a:chOff x="0" y="0"/>
            <a:chExt cx="543258" cy="3486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926579" y="6596997"/>
            <a:ext cx="2062684" cy="132381"/>
            <a:chOff x="0" y="0"/>
            <a:chExt cx="543258" cy="348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926579" y="6824628"/>
            <a:ext cx="2062684" cy="132381"/>
            <a:chOff x="0" y="0"/>
            <a:chExt cx="543258" cy="348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926579" y="7053928"/>
            <a:ext cx="2062684" cy="132381"/>
            <a:chOff x="0" y="0"/>
            <a:chExt cx="543258" cy="3486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926579" y="7736821"/>
            <a:ext cx="2062684" cy="132381"/>
            <a:chOff x="0" y="0"/>
            <a:chExt cx="543258" cy="3486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926579" y="7509190"/>
            <a:ext cx="2062684" cy="132381"/>
            <a:chOff x="0" y="0"/>
            <a:chExt cx="543258" cy="348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926579" y="7281559"/>
            <a:ext cx="2062684" cy="132381"/>
            <a:chOff x="0" y="0"/>
            <a:chExt cx="543258" cy="3486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43258" cy="34866"/>
            </a:xfrm>
            <a:custGeom>
              <a:avLst/>
              <a:gdLst/>
              <a:ahLst/>
              <a:cxnLst/>
              <a:rect l="l" t="t" r="r" b="b"/>
              <a:pathLst>
                <a:path w="543258" h="34866">
                  <a:moveTo>
                    <a:pt x="17433" y="0"/>
                  </a:moveTo>
                  <a:lnTo>
                    <a:pt x="525825" y="0"/>
                  </a:lnTo>
                  <a:cubicBezTo>
                    <a:pt x="535453" y="0"/>
                    <a:pt x="543258" y="7805"/>
                    <a:pt x="543258" y="17433"/>
                  </a:cubicBezTo>
                  <a:lnTo>
                    <a:pt x="543258" y="17433"/>
                  </a:lnTo>
                  <a:cubicBezTo>
                    <a:pt x="543258" y="27061"/>
                    <a:pt x="535453" y="34866"/>
                    <a:pt x="525825" y="34866"/>
                  </a:cubicBezTo>
                  <a:lnTo>
                    <a:pt x="17433" y="34866"/>
                  </a:lnTo>
                  <a:cubicBezTo>
                    <a:pt x="7805" y="34866"/>
                    <a:pt x="0" y="27061"/>
                    <a:pt x="0" y="17433"/>
                  </a:cubicBezTo>
                  <a:lnTo>
                    <a:pt x="0" y="17433"/>
                  </a:lnTo>
                  <a:cubicBezTo>
                    <a:pt x="0" y="7805"/>
                    <a:pt x="7805" y="0"/>
                    <a:pt x="17433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543258" cy="82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926579" y="6044547"/>
            <a:ext cx="1491184" cy="228600"/>
            <a:chOff x="0" y="0"/>
            <a:chExt cx="392740" cy="6020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92740" cy="60207"/>
            </a:xfrm>
            <a:custGeom>
              <a:avLst/>
              <a:gdLst/>
              <a:ahLst/>
              <a:cxnLst/>
              <a:rect l="l" t="t" r="r" b="b"/>
              <a:pathLst>
                <a:path w="392740" h="60207">
                  <a:moveTo>
                    <a:pt x="30104" y="0"/>
                  </a:moveTo>
                  <a:lnTo>
                    <a:pt x="362636" y="0"/>
                  </a:lnTo>
                  <a:cubicBezTo>
                    <a:pt x="370620" y="0"/>
                    <a:pt x="378277" y="3172"/>
                    <a:pt x="383923" y="8817"/>
                  </a:cubicBezTo>
                  <a:cubicBezTo>
                    <a:pt x="389568" y="14463"/>
                    <a:pt x="392740" y="22120"/>
                    <a:pt x="392740" y="30104"/>
                  </a:cubicBezTo>
                  <a:lnTo>
                    <a:pt x="392740" y="30104"/>
                  </a:lnTo>
                  <a:cubicBezTo>
                    <a:pt x="392740" y="46730"/>
                    <a:pt x="379262" y="60207"/>
                    <a:pt x="362636" y="60207"/>
                  </a:cubicBezTo>
                  <a:lnTo>
                    <a:pt x="30104" y="60207"/>
                  </a:lnTo>
                  <a:cubicBezTo>
                    <a:pt x="13478" y="60207"/>
                    <a:pt x="0" y="46730"/>
                    <a:pt x="0" y="30104"/>
                  </a:cubicBezTo>
                  <a:lnTo>
                    <a:pt x="0" y="30104"/>
                  </a:lnTo>
                  <a:cubicBezTo>
                    <a:pt x="0" y="13478"/>
                    <a:pt x="13478" y="0"/>
                    <a:pt x="30104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392740" cy="10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198967" y="8541234"/>
            <a:ext cx="3292382" cy="769870"/>
            <a:chOff x="0" y="0"/>
            <a:chExt cx="867129" cy="20276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7130" cy="202764"/>
            </a:xfrm>
            <a:custGeom>
              <a:avLst/>
              <a:gdLst/>
              <a:ahLst/>
              <a:cxnLst/>
              <a:rect l="l" t="t" r="r" b="b"/>
              <a:pathLst>
                <a:path w="867130" h="202764">
                  <a:moveTo>
                    <a:pt x="101382" y="0"/>
                  </a:moveTo>
                  <a:lnTo>
                    <a:pt x="765747" y="0"/>
                  </a:lnTo>
                  <a:cubicBezTo>
                    <a:pt x="821739" y="0"/>
                    <a:pt x="867130" y="45390"/>
                    <a:pt x="867130" y="101382"/>
                  </a:cubicBezTo>
                  <a:lnTo>
                    <a:pt x="867130" y="101382"/>
                  </a:lnTo>
                  <a:cubicBezTo>
                    <a:pt x="867130" y="128270"/>
                    <a:pt x="856448" y="154057"/>
                    <a:pt x="837435" y="173070"/>
                  </a:cubicBezTo>
                  <a:cubicBezTo>
                    <a:pt x="818423" y="192083"/>
                    <a:pt x="792636" y="202764"/>
                    <a:pt x="765747" y="202764"/>
                  </a:cubicBezTo>
                  <a:lnTo>
                    <a:pt x="101382" y="202764"/>
                  </a:lnTo>
                  <a:cubicBezTo>
                    <a:pt x="74494" y="202764"/>
                    <a:pt x="48707" y="192083"/>
                    <a:pt x="29694" y="173070"/>
                  </a:cubicBezTo>
                  <a:cubicBezTo>
                    <a:pt x="10681" y="154057"/>
                    <a:pt x="0" y="128270"/>
                    <a:pt x="0" y="101382"/>
                  </a:cubicBezTo>
                  <a:lnTo>
                    <a:pt x="0" y="101382"/>
                  </a:lnTo>
                  <a:cubicBezTo>
                    <a:pt x="0" y="74494"/>
                    <a:pt x="10681" y="48707"/>
                    <a:pt x="29694" y="29694"/>
                  </a:cubicBezTo>
                  <a:cubicBezTo>
                    <a:pt x="48707" y="10681"/>
                    <a:pt x="74494" y="0"/>
                    <a:pt x="101382" y="0"/>
                  </a:cubicBezTo>
                  <a:close/>
                </a:path>
              </a:pathLst>
            </a:custGeom>
            <a:solidFill>
              <a:srgbClr val="1F8C7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867129" cy="25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28700" y="1839449"/>
            <a:ext cx="6389656" cy="7565338"/>
            <a:chOff x="0" y="0"/>
            <a:chExt cx="8519542" cy="10087117"/>
          </a:xfrm>
        </p:grpSpPr>
        <p:sp>
          <p:nvSpPr>
            <p:cNvPr id="55" name="TextBox 55"/>
            <p:cNvSpPr txBox="1"/>
            <p:nvPr/>
          </p:nvSpPr>
          <p:spPr>
            <a:xfrm>
              <a:off x="0" y="-171450"/>
              <a:ext cx="8519542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Sobre o site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814549"/>
              <a:ext cx="8519542" cy="821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A proposta é criar um site que combine elementos do Duolingo e Flashcards, onde os usuários podem realizar testes de conhecimento em diversas matérias. Com base nas respostas, eles receberão materiais de estudo, recomendações de vídeos e dicas. O objetivo é fornecer uma plataforma de apoio para estudo gratuito, rápido e eficiente, adaptada à rotina agitada das pessoas que têm pouco tempo ou não sabem por onde começar a estudar.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9677117" y="1025216"/>
            <a:ext cx="102302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7"/>
              </a:lnSpc>
              <a:spcBef>
                <a:spcPct val="0"/>
              </a:spcBef>
            </a:pPr>
            <a:r>
              <a:rPr lang="en-US" sz="6281" dirty="0">
                <a:solidFill>
                  <a:srgbClr val="000000"/>
                </a:solidFill>
                <a:latin typeface="Agrandir Bold"/>
              </a:rPr>
              <a:t>1º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607675" y="4962525"/>
            <a:ext cx="108660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7"/>
              </a:lnSpc>
              <a:spcBef>
                <a:spcPct val="0"/>
              </a:spcBef>
            </a:pPr>
            <a:r>
              <a:rPr lang="en-US" sz="6281" dirty="0">
                <a:solidFill>
                  <a:srgbClr val="000000"/>
                </a:solidFill>
                <a:latin typeface="Agrandir Bold"/>
              </a:rPr>
              <a:t>2º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4926579" y="8541234"/>
            <a:ext cx="2062684" cy="769870"/>
            <a:chOff x="0" y="0"/>
            <a:chExt cx="543258" cy="20276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43258" cy="202764"/>
            </a:xfrm>
            <a:custGeom>
              <a:avLst/>
              <a:gdLst/>
              <a:ahLst/>
              <a:cxnLst/>
              <a:rect l="l" t="t" r="r" b="b"/>
              <a:pathLst>
                <a:path w="543258" h="202764">
                  <a:moveTo>
                    <a:pt x="101382" y="0"/>
                  </a:moveTo>
                  <a:lnTo>
                    <a:pt x="441876" y="0"/>
                  </a:lnTo>
                  <a:cubicBezTo>
                    <a:pt x="468764" y="0"/>
                    <a:pt x="494551" y="10681"/>
                    <a:pt x="513564" y="29694"/>
                  </a:cubicBezTo>
                  <a:cubicBezTo>
                    <a:pt x="532577" y="48707"/>
                    <a:pt x="543258" y="74494"/>
                    <a:pt x="543258" y="101382"/>
                  </a:cubicBezTo>
                  <a:lnTo>
                    <a:pt x="543258" y="101382"/>
                  </a:lnTo>
                  <a:cubicBezTo>
                    <a:pt x="543258" y="157374"/>
                    <a:pt x="497868" y="202764"/>
                    <a:pt x="441876" y="202764"/>
                  </a:cubicBezTo>
                  <a:lnTo>
                    <a:pt x="101382" y="202764"/>
                  </a:lnTo>
                  <a:cubicBezTo>
                    <a:pt x="74494" y="202764"/>
                    <a:pt x="48707" y="192083"/>
                    <a:pt x="29694" y="173070"/>
                  </a:cubicBezTo>
                  <a:cubicBezTo>
                    <a:pt x="10681" y="154057"/>
                    <a:pt x="0" y="128270"/>
                    <a:pt x="0" y="101382"/>
                  </a:cubicBezTo>
                  <a:lnTo>
                    <a:pt x="0" y="101382"/>
                  </a:lnTo>
                  <a:cubicBezTo>
                    <a:pt x="0" y="74494"/>
                    <a:pt x="10681" y="48707"/>
                    <a:pt x="29694" y="29694"/>
                  </a:cubicBezTo>
                  <a:cubicBezTo>
                    <a:pt x="48707" y="10681"/>
                    <a:pt x="74494" y="0"/>
                    <a:pt x="101382" y="0"/>
                  </a:cubicBezTo>
                  <a:close/>
                </a:path>
              </a:pathLst>
            </a:custGeom>
            <a:solidFill>
              <a:srgbClr val="FF7312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543258" cy="25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 rot="-2154826">
            <a:off x="-159414" y="-1018239"/>
            <a:ext cx="2376227" cy="2603436"/>
          </a:xfrm>
          <a:custGeom>
            <a:avLst/>
            <a:gdLst/>
            <a:ahLst/>
            <a:cxnLst/>
            <a:rect l="l" t="t" r="r" b="b"/>
            <a:pathLst>
              <a:path w="2376227" h="2603436">
                <a:moveTo>
                  <a:pt x="0" y="0"/>
                </a:moveTo>
                <a:lnTo>
                  <a:pt x="2376228" y="0"/>
                </a:lnTo>
                <a:lnTo>
                  <a:pt x="2376228" y="2603437"/>
                </a:lnTo>
                <a:lnTo>
                  <a:pt x="0" y="2603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 rot="3315992">
            <a:off x="1145542" y="-872672"/>
            <a:ext cx="2840429" cy="1771395"/>
          </a:xfrm>
          <a:custGeom>
            <a:avLst/>
            <a:gdLst/>
            <a:ahLst/>
            <a:cxnLst/>
            <a:rect l="l" t="t" r="r" b="b"/>
            <a:pathLst>
              <a:path w="2840429" h="1771395">
                <a:moveTo>
                  <a:pt x="0" y="0"/>
                </a:moveTo>
                <a:lnTo>
                  <a:pt x="2840429" y="0"/>
                </a:lnTo>
                <a:lnTo>
                  <a:pt x="2840429" y="1771395"/>
                </a:lnTo>
                <a:lnTo>
                  <a:pt x="0" y="1771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2754499" y="283479"/>
            <a:ext cx="1511582" cy="1005889"/>
          </a:xfrm>
          <a:custGeom>
            <a:avLst/>
            <a:gdLst/>
            <a:ahLst/>
            <a:cxnLst/>
            <a:rect l="l" t="t" r="r" b="b"/>
            <a:pathLst>
              <a:path w="1511582" h="1005889">
                <a:moveTo>
                  <a:pt x="0" y="0"/>
                </a:moveTo>
                <a:lnTo>
                  <a:pt x="1511582" y="0"/>
                </a:lnTo>
                <a:lnTo>
                  <a:pt x="1511582" y="1005889"/>
                </a:lnTo>
                <a:lnTo>
                  <a:pt x="0" y="1005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5212" y="3692511"/>
            <a:ext cx="2939917" cy="3327067"/>
          </a:xfrm>
          <a:custGeom>
            <a:avLst/>
            <a:gdLst/>
            <a:ahLst/>
            <a:cxnLst/>
            <a:rect l="l" t="t" r="r" b="b"/>
            <a:pathLst>
              <a:path w="2939917" h="3327067">
                <a:moveTo>
                  <a:pt x="0" y="0"/>
                </a:moveTo>
                <a:lnTo>
                  <a:pt x="2939917" y="0"/>
                </a:lnTo>
                <a:lnTo>
                  <a:pt x="2939917" y="3327067"/>
                </a:lnTo>
                <a:lnTo>
                  <a:pt x="0" y="3327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35171" y="4362094"/>
            <a:ext cx="3206341" cy="3188852"/>
          </a:xfrm>
          <a:custGeom>
            <a:avLst/>
            <a:gdLst/>
            <a:ahLst/>
            <a:cxnLst/>
            <a:rect l="l" t="t" r="r" b="b"/>
            <a:pathLst>
              <a:path w="3206341" h="3188852">
                <a:moveTo>
                  <a:pt x="0" y="0"/>
                </a:moveTo>
                <a:lnTo>
                  <a:pt x="3206341" y="0"/>
                </a:lnTo>
                <a:lnTo>
                  <a:pt x="3206341" y="3188852"/>
                </a:lnTo>
                <a:lnTo>
                  <a:pt x="0" y="318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577516"/>
            <a:ext cx="6389656" cy="5184088"/>
            <a:chOff x="0" y="0"/>
            <a:chExt cx="8519542" cy="691211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8519542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Publico alvo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4549"/>
              <a:ext cx="8519542" cy="5035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O site é pensado preferencialmente para adolescentes que estão no ensino médio ou que já tenham terminado, com pouco tempo por trabalharem desde cedo e também possuam dificuldade para estudar ou até não tenham condições de pagar por cursos preparatórios.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13624" y="7550946"/>
            <a:ext cx="2234271" cy="2700767"/>
          </a:xfrm>
          <a:custGeom>
            <a:avLst/>
            <a:gdLst/>
            <a:ahLst/>
            <a:cxnLst/>
            <a:rect l="l" t="t" r="r" b="b"/>
            <a:pathLst>
              <a:path w="2234271" h="2700767">
                <a:moveTo>
                  <a:pt x="0" y="0"/>
                </a:moveTo>
                <a:lnTo>
                  <a:pt x="2234271" y="0"/>
                </a:lnTo>
                <a:lnTo>
                  <a:pt x="2234271" y="2700767"/>
                </a:lnTo>
                <a:lnTo>
                  <a:pt x="0" y="27007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36810">
            <a:off x="1558068" y="8252243"/>
            <a:ext cx="2010483" cy="2202721"/>
          </a:xfrm>
          <a:custGeom>
            <a:avLst/>
            <a:gdLst/>
            <a:ahLst/>
            <a:cxnLst/>
            <a:rect l="l" t="t" r="r" b="b"/>
            <a:pathLst>
              <a:path w="2010483" h="2202721">
                <a:moveTo>
                  <a:pt x="0" y="0"/>
                </a:moveTo>
                <a:lnTo>
                  <a:pt x="2010483" y="0"/>
                </a:lnTo>
                <a:lnTo>
                  <a:pt x="2010483" y="2202721"/>
                </a:lnTo>
                <a:lnTo>
                  <a:pt x="0" y="2202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5115" y="8913939"/>
            <a:ext cx="2234271" cy="1373061"/>
          </a:xfrm>
          <a:custGeom>
            <a:avLst/>
            <a:gdLst/>
            <a:ahLst/>
            <a:cxnLst/>
            <a:rect l="l" t="t" r="r" b="b"/>
            <a:pathLst>
              <a:path w="2234271" h="1373061">
                <a:moveTo>
                  <a:pt x="0" y="0"/>
                </a:moveTo>
                <a:lnTo>
                  <a:pt x="2234272" y="0"/>
                </a:lnTo>
                <a:lnTo>
                  <a:pt x="2234272" y="1373061"/>
                </a:lnTo>
                <a:lnTo>
                  <a:pt x="0" y="1373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589359">
            <a:off x="1993979" y="8891967"/>
            <a:ext cx="1138661" cy="1122099"/>
          </a:xfrm>
          <a:custGeom>
            <a:avLst/>
            <a:gdLst/>
            <a:ahLst/>
            <a:cxnLst/>
            <a:rect l="l" t="t" r="r" b="b"/>
            <a:pathLst>
              <a:path w="1138661" h="1122099">
                <a:moveTo>
                  <a:pt x="0" y="0"/>
                </a:moveTo>
                <a:lnTo>
                  <a:pt x="1138661" y="0"/>
                </a:lnTo>
                <a:lnTo>
                  <a:pt x="1138661" y="1122099"/>
                </a:lnTo>
                <a:lnTo>
                  <a:pt x="0" y="1122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44628" y="-202212"/>
            <a:ext cx="3629343" cy="3154229"/>
          </a:xfrm>
          <a:custGeom>
            <a:avLst/>
            <a:gdLst/>
            <a:ahLst/>
            <a:cxnLst/>
            <a:rect l="l" t="t" r="r" b="b"/>
            <a:pathLst>
              <a:path w="3629343" h="3154229">
                <a:moveTo>
                  <a:pt x="0" y="0"/>
                </a:moveTo>
                <a:lnTo>
                  <a:pt x="3629344" y="0"/>
                </a:lnTo>
                <a:lnTo>
                  <a:pt x="3629344" y="3154229"/>
                </a:lnTo>
                <a:lnTo>
                  <a:pt x="0" y="31542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2770" y="1205529"/>
            <a:ext cx="4817191" cy="3403626"/>
            <a:chOff x="0" y="0"/>
            <a:chExt cx="6422921" cy="4538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4150" cy="2071412"/>
            </a:xfrm>
            <a:custGeom>
              <a:avLst/>
              <a:gdLst/>
              <a:ahLst/>
              <a:cxnLst/>
              <a:rect l="l" t="t" r="r" b="b"/>
              <a:pathLst>
                <a:path w="6264150" h="2071412">
                  <a:moveTo>
                    <a:pt x="0" y="0"/>
                  </a:moveTo>
                  <a:lnTo>
                    <a:pt x="6264150" y="0"/>
                  </a:lnTo>
                  <a:lnTo>
                    <a:pt x="6264150" y="2071412"/>
                  </a:lnTo>
                  <a:lnTo>
                    <a:pt x="0" y="207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2372328" y="2096812"/>
              <a:ext cx="18750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4389057" y="2096812"/>
              <a:ext cx="1875093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3132075" y="2071412"/>
              <a:ext cx="0" cy="184184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5326604" y="2096812"/>
              <a:ext cx="0" cy="181644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168404" y="3837059"/>
              <a:ext cx="2079017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977" dirty="0">
                  <a:solidFill>
                    <a:srgbClr val="000000"/>
                  </a:solidFill>
                  <a:latin typeface="Agrandir Bold"/>
                </a:rPr>
                <a:t>“</a:t>
              </a:r>
              <a:r>
                <a:rPr lang="en-US" sz="2977" dirty="0" err="1">
                  <a:solidFill>
                    <a:srgbClr val="000000"/>
                  </a:solidFill>
                  <a:latin typeface="Agrandir Bold"/>
                </a:rPr>
                <a:t>Gênio</a:t>
              </a:r>
              <a:r>
                <a:rPr lang="en-US" sz="2977" dirty="0">
                  <a:solidFill>
                    <a:srgbClr val="000000"/>
                  </a:solidFill>
                  <a:latin typeface="Agrandir Bold"/>
                </a:rPr>
                <a:t>”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47422" y="3827534"/>
              <a:ext cx="2175499" cy="710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0"/>
                </a:lnSpc>
                <a:spcBef>
                  <a:spcPct val="0"/>
                </a:spcBef>
              </a:pPr>
              <a:r>
                <a:rPr lang="en-US" sz="3075" dirty="0">
                  <a:solidFill>
                    <a:srgbClr val="000000"/>
                  </a:solidFill>
                  <a:latin typeface="Agrandir Bold"/>
                </a:rPr>
                <a:t>“</a:t>
              </a:r>
              <a:r>
                <a:rPr lang="en-US" sz="3075" dirty="0" err="1">
                  <a:solidFill>
                    <a:srgbClr val="000000"/>
                  </a:solidFill>
                  <a:latin typeface="Agrandir Bold"/>
                </a:rPr>
                <a:t>Agiliza</a:t>
              </a:r>
              <a:r>
                <a:rPr lang="en-US" sz="3075" dirty="0">
                  <a:solidFill>
                    <a:srgbClr val="000000"/>
                  </a:solidFill>
                  <a:latin typeface="Agrandir Bold"/>
                </a:rPr>
                <a:t>”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62295" y="1028700"/>
            <a:ext cx="1850067" cy="18500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8413257" y="1953734"/>
            <a:ext cx="344903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9411158" y="5935352"/>
            <a:ext cx="1106012" cy="1106012"/>
            <a:chOff x="0" y="0"/>
            <a:chExt cx="291295" cy="2912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1295" cy="291295"/>
            </a:xfrm>
            <a:custGeom>
              <a:avLst/>
              <a:gdLst/>
              <a:ahLst/>
              <a:cxnLst/>
              <a:rect l="l" t="t" r="r" b="b"/>
              <a:pathLst>
                <a:path w="291295" h="291295">
                  <a:moveTo>
                    <a:pt x="0" y="0"/>
                  </a:moveTo>
                  <a:lnTo>
                    <a:pt x="291295" y="0"/>
                  </a:lnTo>
                  <a:lnTo>
                    <a:pt x="291295" y="291295"/>
                  </a:lnTo>
                  <a:lnTo>
                    <a:pt x="0" y="291295"/>
                  </a:lnTo>
                  <a:close/>
                </a:path>
              </a:pathLst>
            </a:custGeom>
            <a:solidFill>
              <a:srgbClr val="CC47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91295" cy="33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0683" y="1609725"/>
            <a:ext cx="5415624" cy="6136588"/>
            <a:chOff x="0" y="0"/>
            <a:chExt cx="7220832" cy="81821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7220832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Design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14549"/>
              <a:ext cx="7220832" cy="6305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Iniciamos primeiramente com a escolha do nome, que por sua vez apresenta um duplo sentido.</a:t>
              </a:r>
            </a:p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Partimos então para o logotipo que representa essa ideia.</a:t>
              </a:r>
            </a:p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Open Sauce"/>
                </a:rPr>
                <a:t>Por fim encerramos com a paleta de cores com o laranja simbolizando “sucesso” e o azul “confiança”.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613491" y="1963259"/>
            <a:ext cx="270134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Open Sauce"/>
              </a:rPr>
              <a:t>Utilizamos o duplo sentido da palavra Gênio que nesse caso refere-se ao gênio da lâmpada.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98449" y="5935352"/>
            <a:ext cx="1106012" cy="1106012"/>
            <a:chOff x="0" y="0"/>
            <a:chExt cx="291295" cy="2912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1295" cy="291295"/>
            </a:xfrm>
            <a:custGeom>
              <a:avLst/>
              <a:gdLst/>
              <a:ahLst/>
              <a:cxnLst/>
              <a:rect l="l" t="t" r="r" b="b"/>
              <a:pathLst>
                <a:path w="291295" h="291295">
                  <a:moveTo>
                    <a:pt x="0" y="0"/>
                  </a:moveTo>
                  <a:lnTo>
                    <a:pt x="291295" y="0"/>
                  </a:lnTo>
                  <a:lnTo>
                    <a:pt x="291295" y="291295"/>
                  </a:lnTo>
                  <a:lnTo>
                    <a:pt x="0" y="291295"/>
                  </a:lnTo>
                  <a:close/>
                </a:path>
              </a:pathLst>
            </a:custGeom>
            <a:solidFill>
              <a:srgbClr val="2430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91295" cy="33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87328" y="5935352"/>
            <a:ext cx="1106012" cy="1106012"/>
            <a:chOff x="0" y="0"/>
            <a:chExt cx="291295" cy="2912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1295" cy="291295"/>
            </a:xfrm>
            <a:custGeom>
              <a:avLst/>
              <a:gdLst/>
              <a:ahLst/>
              <a:cxnLst/>
              <a:rect l="l" t="t" r="r" b="b"/>
              <a:pathLst>
                <a:path w="291295" h="291295">
                  <a:moveTo>
                    <a:pt x="0" y="0"/>
                  </a:moveTo>
                  <a:lnTo>
                    <a:pt x="291295" y="0"/>
                  </a:lnTo>
                  <a:lnTo>
                    <a:pt x="291295" y="291295"/>
                  </a:lnTo>
                  <a:lnTo>
                    <a:pt x="0" y="291295"/>
                  </a:lnTo>
                  <a:close/>
                </a:path>
              </a:pathLst>
            </a:custGeom>
            <a:solidFill>
              <a:srgbClr val="1F8C7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91295" cy="33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74341" y="5935352"/>
            <a:ext cx="1106012" cy="1106012"/>
            <a:chOff x="0" y="0"/>
            <a:chExt cx="291295" cy="2912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1295" cy="291295"/>
            </a:xfrm>
            <a:custGeom>
              <a:avLst/>
              <a:gdLst/>
              <a:ahLst/>
              <a:cxnLst/>
              <a:rect l="l" t="t" r="r" b="b"/>
              <a:pathLst>
                <a:path w="291295" h="291295">
                  <a:moveTo>
                    <a:pt x="0" y="0"/>
                  </a:moveTo>
                  <a:lnTo>
                    <a:pt x="291295" y="0"/>
                  </a:lnTo>
                  <a:lnTo>
                    <a:pt x="291295" y="291295"/>
                  </a:lnTo>
                  <a:lnTo>
                    <a:pt x="0" y="2912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91295" cy="33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9411158" y="7481323"/>
            <a:ext cx="25933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787328" y="7500373"/>
            <a:ext cx="110601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3340335" y="7500373"/>
            <a:ext cx="0" cy="13126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 flipH="1">
            <a:off x="10707810" y="7500373"/>
            <a:ext cx="0" cy="13126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>
            <a:off x="14274341" y="7500373"/>
            <a:ext cx="110601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4827347" y="7500373"/>
            <a:ext cx="0" cy="13126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TextBox 36"/>
          <p:cNvSpPr txBox="1"/>
          <p:nvPr/>
        </p:nvSpPr>
        <p:spPr>
          <a:xfrm>
            <a:off x="9320762" y="8736815"/>
            <a:ext cx="2774095" cy="48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Agrandir Bold"/>
              </a:rPr>
              <a:t>Cores principais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18722" y="8756871"/>
            <a:ext cx="1443225" cy="45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563">
                <a:solidFill>
                  <a:srgbClr val="000000"/>
                </a:solidFill>
                <a:latin typeface="Agrandir Bold"/>
              </a:rPr>
              <a:t>Detalhes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43265" y="8746339"/>
            <a:ext cx="1253124" cy="386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563" dirty="0" err="1">
                <a:solidFill>
                  <a:srgbClr val="000000"/>
                </a:solidFill>
                <a:latin typeface="Agrandir Bold"/>
              </a:rPr>
              <a:t>Escrita</a:t>
            </a:r>
            <a:endParaRPr lang="en-US" sz="2563" dirty="0">
              <a:solidFill>
                <a:srgbClr val="000000"/>
              </a:solidFill>
              <a:latin typeface="Agrandir Bold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3219420" y="8556230"/>
            <a:ext cx="2699812" cy="2670359"/>
          </a:xfrm>
          <a:custGeom>
            <a:avLst/>
            <a:gdLst/>
            <a:ahLst/>
            <a:cxnLst/>
            <a:rect l="l" t="t" r="r" b="b"/>
            <a:pathLst>
              <a:path w="2699812" h="2670359">
                <a:moveTo>
                  <a:pt x="0" y="0"/>
                </a:moveTo>
                <a:lnTo>
                  <a:pt x="2699812" y="0"/>
                </a:lnTo>
                <a:lnTo>
                  <a:pt x="2699812" y="2670359"/>
                </a:lnTo>
                <a:lnTo>
                  <a:pt x="0" y="267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1846837">
            <a:off x="4809294" y="8325924"/>
            <a:ext cx="594255" cy="2178936"/>
          </a:xfrm>
          <a:custGeom>
            <a:avLst/>
            <a:gdLst/>
            <a:ahLst/>
            <a:cxnLst/>
            <a:rect l="l" t="t" r="r" b="b"/>
            <a:pathLst>
              <a:path w="594255" h="2178936">
                <a:moveTo>
                  <a:pt x="0" y="0"/>
                </a:moveTo>
                <a:lnTo>
                  <a:pt x="594255" y="0"/>
                </a:lnTo>
                <a:lnTo>
                  <a:pt x="594255" y="2178936"/>
                </a:lnTo>
                <a:lnTo>
                  <a:pt x="0" y="217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792535">
            <a:off x="5700409" y="8524368"/>
            <a:ext cx="1963106" cy="2060512"/>
          </a:xfrm>
          <a:custGeom>
            <a:avLst/>
            <a:gdLst/>
            <a:ahLst/>
            <a:cxnLst/>
            <a:rect l="l" t="t" r="r" b="b"/>
            <a:pathLst>
              <a:path w="1963106" h="2060512">
                <a:moveTo>
                  <a:pt x="0" y="0"/>
                </a:moveTo>
                <a:lnTo>
                  <a:pt x="1963106" y="0"/>
                </a:lnTo>
                <a:lnTo>
                  <a:pt x="1963106" y="2060512"/>
                </a:lnTo>
                <a:lnTo>
                  <a:pt x="0" y="2060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3009" y="1404747"/>
            <a:ext cx="10190809" cy="7477506"/>
          </a:xfrm>
          <a:custGeom>
            <a:avLst/>
            <a:gdLst/>
            <a:ahLst/>
            <a:cxnLst/>
            <a:rect l="l" t="t" r="r" b="b"/>
            <a:pathLst>
              <a:path w="10190809" h="7477506">
                <a:moveTo>
                  <a:pt x="0" y="0"/>
                </a:moveTo>
                <a:lnTo>
                  <a:pt x="10190809" y="0"/>
                </a:lnTo>
                <a:lnTo>
                  <a:pt x="10190809" y="7477506"/>
                </a:lnTo>
                <a:lnTo>
                  <a:pt x="0" y="747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0683" y="2695575"/>
            <a:ext cx="5415624" cy="3964888"/>
            <a:chOff x="0" y="0"/>
            <a:chExt cx="7220832" cy="52865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7220832" cy="441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Diagrama de caso de uso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33949"/>
              <a:ext cx="7220832" cy="59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5698" y="7738089"/>
            <a:ext cx="2776547" cy="2746258"/>
          </a:xfrm>
          <a:custGeom>
            <a:avLst/>
            <a:gdLst/>
            <a:ahLst/>
            <a:cxnLst/>
            <a:rect l="l" t="t" r="r" b="b"/>
            <a:pathLst>
              <a:path w="2776547" h="2746258">
                <a:moveTo>
                  <a:pt x="0" y="0"/>
                </a:moveTo>
                <a:lnTo>
                  <a:pt x="2776548" y="0"/>
                </a:lnTo>
                <a:lnTo>
                  <a:pt x="2776548" y="2746258"/>
                </a:lnTo>
                <a:lnTo>
                  <a:pt x="0" y="274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9782" y="8355886"/>
            <a:ext cx="2130163" cy="1804829"/>
          </a:xfrm>
          <a:custGeom>
            <a:avLst/>
            <a:gdLst/>
            <a:ahLst/>
            <a:cxnLst/>
            <a:rect l="l" t="t" r="r" b="b"/>
            <a:pathLst>
              <a:path w="2130163" h="1804829">
                <a:moveTo>
                  <a:pt x="0" y="0"/>
                </a:moveTo>
                <a:lnTo>
                  <a:pt x="2130163" y="0"/>
                </a:lnTo>
                <a:lnTo>
                  <a:pt x="2130163" y="1804828"/>
                </a:lnTo>
                <a:lnTo>
                  <a:pt x="0" y="18048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06624">
            <a:off x="2016950" y="8035345"/>
            <a:ext cx="1427799" cy="1427799"/>
          </a:xfrm>
          <a:custGeom>
            <a:avLst/>
            <a:gdLst/>
            <a:ahLst/>
            <a:cxnLst/>
            <a:rect l="l" t="t" r="r" b="b"/>
            <a:pathLst>
              <a:path w="1427799" h="1427799">
                <a:moveTo>
                  <a:pt x="0" y="0"/>
                </a:moveTo>
                <a:lnTo>
                  <a:pt x="1427799" y="0"/>
                </a:lnTo>
                <a:lnTo>
                  <a:pt x="1427799" y="1427799"/>
                </a:lnTo>
                <a:lnTo>
                  <a:pt x="0" y="142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41344">
            <a:off x="3007102" y="7635160"/>
            <a:ext cx="219451" cy="1138661"/>
          </a:xfrm>
          <a:custGeom>
            <a:avLst/>
            <a:gdLst/>
            <a:ahLst/>
            <a:cxnLst/>
            <a:rect l="l" t="t" r="r" b="b"/>
            <a:pathLst>
              <a:path w="219451" h="1138661">
                <a:moveTo>
                  <a:pt x="0" y="0"/>
                </a:moveTo>
                <a:lnTo>
                  <a:pt x="219451" y="0"/>
                </a:lnTo>
                <a:lnTo>
                  <a:pt x="219451" y="1138661"/>
                </a:lnTo>
                <a:lnTo>
                  <a:pt x="0" y="11386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351</Words>
  <Application>Microsoft Office PowerPoint</Application>
  <PresentationFormat>Personalizar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Open Sauce</vt:lpstr>
      <vt:lpstr>Arial</vt:lpstr>
      <vt:lpstr>Calibri</vt:lpstr>
      <vt:lpstr>Agrandir Bold</vt:lpstr>
      <vt:lpstr>Agrandir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cp:lastModifiedBy>Davi Rodrigues</cp:lastModifiedBy>
  <cp:revision>2</cp:revision>
  <dcterms:created xsi:type="dcterms:W3CDTF">2006-08-16T00:00:00Z</dcterms:created>
  <dcterms:modified xsi:type="dcterms:W3CDTF">2024-06-19T12:55:47Z</dcterms:modified>
  <dc:identifier>DAGIfy8NOWE</dc:identifier>
</cp:coreProperties>
</file>